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8"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15421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2037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156440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229640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7515-C9D8-4E41-9CBF-CB4AAEC5008A}"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405523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94365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57515-C9D8-4E41-9CBF-CB4AAEC5008A}"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51219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57515-C9D8-4E41-9CBF-CB4AAEC5008A}"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41628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57515-C9D8-4E41-9CBF-CB4AAEC5008A}"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39117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415942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7515-C9D8-4E41-9CBF-CB4AAEC5008A}"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74B90-06D7-48F0-A8C8-DDC539F21041}" type="slidenum">
              <a:rPr lang="en-US" smtClean="0"/>
              <a:t>‹#›</a:t>
            </a:fld>
            <a:endParaRPr lang="en-US"/>
          </a:p>
        </p:txBody>
      </p:sp>
    </p:spTree>
    <p:extLst>
      <p:ext uri="{BB962C8B-B14F-4D97-AF65-F5344CB8AC3E}">
        <p14:creationId xmlns:p14="http://schemas.microsoft.com/office/powerpoint/2010/main" val="208880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7515-C9D8-4E41-9CBF-CB4AAEC5008A}"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74B90-06D7-48F0-A8C8-DDC539F21041}" type="slidenum">
              <a:rPr lang="en-US" smtClean="0"/>
              <a:t>‹#›</a:t>
            </a:fld>
            <a:endParaRPr lang="en-US"/>
          </a:p>
        </p:txBody>
      </p:sp>
    </p:spTree>
    <p:extLst>
      <p:ext uri="{BB962C8B-B14F-4D97-AF65-F5344CB8AC3E}">
        <p14:creationId xmlns:p14="http://schemas.microsoft.com/office/powerpoint/2010/main" val="72579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756"/>
            <a:ext cx="9144000" cy="1452563"/>
          </a:xfrm>
        </p:spPr>
        <p:txBody>
          <a:bodyPr/>
          <a:lstStyle/>
          <a:p>
            <a:r>
              <a:rPr lang="en-US" dirty="0" smtClean="0"/>
              <a:t>SUPER BOWL 2017</a:t>
            </a:r>
            <a:endParaRPr lang="en-US" dirty="0"/>
          </a:p>
        </p:txBody>
      </p:sp>
      <p:sp>
        <p:nvSpPr>
          <p:cNvPr id="3" name="Subtitle 2"/>
          <p:cNvSpPr>
            <a:spLocks noGrp="1"/>
          </p:cNvSpPr>
          <p:nvPr>
            <p:ph type="subTitle" idx="1"/>
          </p:nvPr>
        </p:nvSpPr>
        <p:spPr>
          <a:xfrm>
            <a:off x="1524000" y="2285319"/>
            <a:ext cx="9144000" cy="1655762"/>
          </a:xfrm>
        </p:spPr>
        <p:txBody>
          <a:bodyPr/>
          <a:lstStyle/>
          <a:p>
            <a:r>
              <a:rPr lang="en-US" dirty="0" err="1" smtClean="0"/>
              <a:t>Edel</a:t>
            </a:r>
            <a:r>
              <a:rPr lang="en-US" dirty="0" smtClean="0"/>
              <a:t>, Isaiah, Pierce,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840" y="2932339"/>
            <a:ext cx="4219575" cy="3419475"/>
          </a:xfrm>
          <a:prstGeom prst="rect">
            <a:avLst/>
          </a:prstGeom>
        </p:spPr>
      </p:pic>
    </p:spTree>
    <p:extLst>
      <p:ext uri="{BB962C8B-B14F-4D97-AF65-F5344CB8AC3E}">
        <p14:creationId xmlns:p14="http://schemas.microsoft.com/office/powerpoint/2010/main" val="2055449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71" y="0"/>
            <a:ext cx="14801564" cy="6858000"/>
          </a:xfrm>
          <a:prstGeom prst="rect">
            <a:avLst/>
          </a:prstGeom>
        </p:spPr>
      </p:pic>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ABOUT OUR EVENT</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535" y="5587093"/>
            <a:ext cx="11674930" cy="1636032"/>
          </a:xfrm>
        </p:spPr>
        <p:txBody>
          <a:bodyPr/>
          <a:lstStyle/>
          <a:p>
            <a:pPr marL="0" indent="0">
              <a:buNone/>
            </a:pPr>
            <a:r>
              <a:rPr lang="en-US" dirty="0" smtClean="0">
                <a:solidFill>
                  <a:schemeClr val="bg1"/>
                </a:solidFill>
                <a:effectLst>
                  <a:outerShdw blurRad="38100" dist="38100" dir="2700000" algn="tl">
                    <a:srgbClr val="000000">
                      <a:alpha val="43137"/>
                    </a:srgbClr>
                  </a:outerShdw>
                </a:effectLst>
              </a:rPr>
              <a:t>We will start at a football game. At football games, there are of course football fans, so they will definitely be interested in going to the Super Bowl. We will play commercials on huge screens both inside and outside of the stadium.</a:t>
            </a:r>
          </a:p>
        </p:txBody>
      </p:sp>
    </p:spTree>
    <p:extLst>
      <p:ext uri="{BB962C8B-B14F-4D97-AF65-F5344CB8AC3E}">
        <p14:creationId xmlns:p14="http://schemas.microsoft.com/office/powerpoint/2010/main" val="214027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Selling</a:t>
            </a:r>
            <a:endParaRPr lang="en-US" dirty="0"/>
          </a:p>
        </p:txBody>
      </p:sp>
      <p:sp>
        <p:nvSpPr>
          <p:cNvPr id="3" name="Content Placeholder 2"/>
          <p:cNvSpPr>
            <a:spLocks noGrp="1"/>
          </p:cNvSpPr>
          <p:nvPr>
            <p:ph idx="1"/>
          </p:nvPr>
        </p:nvSpPr>
        <p:spPr/>
        <p:txBody>
          <a:bodyPr/>
          <a:lstStyle/>
          <a:p>
            <a:pPr marL="0" indent="0">
              <a:buNone/>
            </a:pPr>
            <a:r>
              <a:rPr lang="en-US" dirty="0"/>
              <a:t>We will put up booth outside football games and let people look at all the different football t-shirts we can offer the fans. They will also be able to </a:t>
            </a:r>
            <a:r>
              <a:rPr lang="en-US" dirty="0" smtClean="0"/>
              <a:t>buy football props, like footballs and scum fingers.</a:t>
            </a:r>
            <a:endParaRPr lang="en-US" dirty="0"/>
          </a:p>
        </p:txBody>
      </p:sp>
    </p:spTree>
    <p:extLst>
      <p:ext uri="{BB962C8B-B14F-4D97-AF65-F5344CB8AC3E}">
        <p14:creationId xmlns:p14="http://schemas.microsoft.com/office/powerpoint/2010/main" val="149406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964"/>
            <a:ext cx="12768942" cy="8504315"/>
          </a:xfrm>
          <a:prstGeom prst="rect">
            <a:avLst/>
          </a:prstGeom>
        </p:spPr>
      </p:pic>
      <p:sp>
        <p:nvSpPr>
          <p:cNvPr id="2" name="Title 1"/>
          <p:cNvSpPr>
            <a:spLocks noGrp="1"/>
          </p:cNvSpPr>
          <p:nvPr>
            <p:ph type="title"/>
          </p:nvPr>
        </p:nvSpPr>
        <p:spPr>
          <a:xfrm>
            <a:off x="838200" y="348797"/>
            <a:ext cx="10515600" cy="1325563"/>
          </a:xfrm>
        </p:spPr>
        <p:txBody>
          <a:bodyPr/>
          <a:lstStyle/>
          <a:p>
            <a:r>
              <a:rPr lang="en-US" dirty="0" smtClean="0">
                <a:solidFill>
                  <a:schemeClr val="bg1"/>
                </a:solidFill>
                <a:effectLst>
                  <a:outerShdw blurRad="38100" dist="38100" dir="2700000" algn="tl">
                    <a:srgbClr val="000000">
                      <a:alpha val="43137"/>
                    </a:srgbClr>
                  </a:outerShdw>
                </a:effectLst>
              </a:rPr>
              <a:t>ADVERTISING</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3815443" cy="4351338"/>
          </a:xfrm>
        </p:spPr>
        <p:txBody>
          <a:bodyPr/>
          <a:lstStyle/>
          <a:p>
            <a:pPr marL="0" indent="0">
              <a:buNone/>
            </a:pPr>
            <a:r>
              <a:rPr lang="en-US" dirty="0" smtClean="0">
                <a:solidFill>
                  <a:schemeClr val="bg1"/>
                </a:solidFill>
                <a:effectLst>
                  <a:outerShdw blurRad="38100" dist="38100" dir="2700000" algn="tl">
                    <a:srgbClr val="000000">
                      <a:alpha val="43137"/>
                    </a:srgbClr>
                  </a:outerShdw>
                </a:effectLst>
              </a:rPr>
              <a:t>We are starting in January because the Super Bowl is in February. </a:t>
            </a:r>
          </a:p>
          <a:p>
            <a:pPr marL="0" indent="0">
              <a:buNone/>
            </a:pPr>
            <a:r>
              <a:rPr lang="en-US" dirty="0" smtClean="0">
                <a:solidFill>
                  <a:schemeClr val="bg1"/>
                </a:solidFill>
                <a:effectLst>
                  <a:outerShdw blurRad="38100" dist="38100" dir="2700000" algn="tl">
                    <a:srgbClr val="000000">
                      <a:alpha val="43137"/>
                    </a:srgbClr>
                  </a:outerShdw>
                </a:effectLst>
              </a:rPr>
              <a:t>We are going to advertise it on blimps and billboards.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80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4" y="-1098805"/>
            <a:ext cx="12229084" cy="8136418"/>
          </a:xfrm>
          <a:prstGeom prst="rect">
            <a:avLst/>
          </a:prstGeom>
        </p:spPr>
      </p:pic>
      <p:sp>
        <p:nvSpPr>
          <p:cNvPr id="2" name="Title 1"/>
          <p:cNvSpPr>
            <a:spLocks noGrp="1"/>
          </p:cNvSpPr>
          <p:nvPr>
            <p:ph type="title"/>
          </p:nvPr>
        </p:nvSpPr>
        <p:spPr>
          <a:xfrm>
            <a:off x="819658" y="181866"/>
            <a:ext cx="10515600" cy="1325563"/>
          </a:xfrm>
        </p:spPr>
        <p:txBody>
          <a:bodyPr/>
          <a:lstStyle/>
          <a:p>
            <a:r>
              <a:rPr lang="en-US" dirty="0" smtClean="0">
                <a:solidFill>
                  <a:schemeClr val="bg1"/>
                </a:solidFill>
                <a:effectLst>
                  <a:outerShdw blurRad="38100" dist="38100" dir="2700000" algn="tl">
                    <a:srgbClr val="000000">
                      <a:alpha val="43137"/>
                    </a:srgbClr>
                  </a:outerShdw>
                </a:effectLst>
              </a:rPr>
              <a:t>SALES PROMOTION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9658" y="5439226"/>
            <a:ext cx="10515600" cy="4351338"/>
          </a:xfrm>
        </p:spPr>
        <p:txBody>
          <a:bodyPr/>
          <a:lstStyle/>
          <a:p>
            <a:pPr marL="0" indent="0">
              <a:buNone/>
            </a:pPr>
            <a:r>
              <a:rPr lang="en-US" dirty="0" smtClean="0">
                <a:solidFill>
                  <a:schemeClr val="bg1"/>
                </a:solidFill>
                <a:effectLst>
                  <a:outerShdw blurRad="38100" dist="38100" dir="2700000" algn="tl">
                    <a:srgbClr val="000000">
                      <a:alpha val="43137"/>
                    </a:srgbClr>
                  </a:outerShdw>
                </a:effectLst>
              </a:rPr>
              <a:t>We will use billboards and blimps with </a:t>
            </a:r>
            <a:r>
              <a:rPr lang="en-US" dirty="0" err="1" smtClean="0">
                <a:solidFill>
                  <a:schemeClr val="bg1"/>
                </a:solidFill>
                <a:effectLst>
                  <a:outerShdw blurRad="38100" dist="38100" dir="2700000" algn="tl">
                    <a:srgbClr val="000000">
                      <a:alpha val="43137"/>
                    </a:srgbClr>
                  </a:outerShdw>
                </a:effectLst>
              </a:rPr>
              <a:t>jumbotrons</a:t>
            </a:r>
            <a:r>
              <a:rPr lang="en-US" dirty="0" smtClean="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i</a:t>
            </a:r>
            <a:r>
              <a:rPr lang="en-US" dirty="0" smtClean="0">
                <a:solidFill>
                  <a:schemeClr val="bg1"/>
                </a:solidFill>
                <a:effectLst>
                  <a:outerShdw blurRad="38100" dist="38100" dir="2700000" algn="tl">
                    <a:srgbClr val="000000">
                      <a:alpha val="43137"/>
                    </a:srgbClr>
                  </a:outerShdw>
                </a:effectLst>
              </a:rPr>
              <a:t>n the weeks leading up to  the event. That is to raise awareness and hype for the game</a:t>
            </a:r>
            <a:r>
              <a:rPr lang="en-US" dirty="0">
                <a:solidFill>
                  <a:schemeClr val="bg1"/>
                </a:solidFill>
                <a:effectLst>
                  <a:outerShdw blurRad="38100" dist="38100" dir="2700000" algn="tl">
                    <a:srgbClr val="000000">
                      <a:alpha val="43137"/>
                    </a:srgbClr>
                  </a:outerShdw>
                </a:effectLst>
              </a:rPr>
              <a:t> </a:t>
            </a:r>
            <a:r>
              <a:rPr lang="en-US" dirty="0" smtClean="0">
                <a:solidFill>
                  <a:schemeClr val="bg1"/>
                </a:solidFill>
                <a:effectLst>
                  <a:outerShdw blurRad="38100" dist="38100" dir="2700000" algn="tl">
                    <a:srgbClr val="000000">
                      <a:alpha val="43137"/>
                    </a:srgbClr>
                  </a:outerShdw>
                </a:effectLst>
              </a:rPr>
              <a:t>around the stadium .</a:t>
            </a:r>
          </a:p>
        </p:txBody>
      </p:sp>
    </p:spTree>
    <p:extLst>
      <p:ext uri="{BB962C8B-B14F-4D97-AF65-F5344CB8AC3E}">
        <p14:creationId xmlns:p14="http://schemas.microsoft.com/office/powerpoint/2010/main" val="186299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 y="0"/>
            <a:ext cx="12181974" cy="6858000"/>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PUBLIC RELATIONS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02972" y="5242604"/>
            <a:ext cx="8430986" cy="2323421"/>
          </a:xfrm>
        </p:spPr>
        <p:txBody>
          <a:bodyPr>
            <a:normAutofit/>
          </a:bodyPr>
          <a:lstStyle/>
          <a:p>
            <a:pPr marL="0" indent="0">
              <a:buNone/>
            </a:pPr>
            <a:r>
              <a:rPr lang="en-US" dirty="0" smtClean="0">
                <a:effectLst>
                  <a:outerShdw blurRad="38100" dist="38100" dir="2700000" algn="tl">
                    <a:srgbClr val="000000">
                      <a:alpha val="43137"/>
                    </a:srgbClr>
                  </a:outerShdw>
                </a:effectLst>
              </a:rPr>
              <a:t>We are going to start off at the mall and billboards or TV  commercials. Its to create a positive attitude for the Super Bowl. We are going to do it as often as possible.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088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Promotion</a:t>
            </a:r>
            <a:endParaRPr lang="en-US" dirty="0"/>
          </a:p>
        </p:txBody>
      </p:sp>
      <p:sp>
        <p:nvSpPr>
          <p:cNvPr id="3" name="Content Placeholder 2"/>
          <p:cNvSpPr>
            <a:spLocks noGrp="1"/>
          </p:cNvSpPr>
          <p:nvPr>
            <p:ph idx="1"/>
          </p:nvPr>
        </p:nvSpPr>
        <p:spPr/>
        <p:txBody>
          <a:bodyPr/>
          <a:lstStyle/>
          <a:p>
            <a:pPr marL="0" indent="0">
              <a:buNone/>
            </a:pPr>
            <a:r>
              <a:rPr lang="en-US" dirty="0" smtClean="0"/>
              <a:t>We will give fans coupons, premium/VIP tickets and product samples. </a:t>
            </a:r>
            <a:endParaRPr lang="en-US" dirty="0"/>
          </a:p>
        </p:txBody>
      </p:sp>
    </p:spTree>
    <p:extLst>
      <p:ext uri="{BB962C8B-B14F-4D97-AF65-F5344CB8AC3E}">
        <p14:creationId xmlns:p14="http://schemas.microsoft.com/office/powerpoint/2010/main" val="3998177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212</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SUPER BOWL 2017</vt:lpstr>
      <vt:lpstr>ABOUT OUR EVENT</vt:lpstr>
      <vt:lpstr>Personal Selling</vt:lpstr>
      <vt:lpstr>ADVERTISING</vt:lpstr>
      <vt:lpstr>SALES PROMOTION</vt:lpstr>
      <vt:lpstr>PUBLIC RELATIONS</vt:lpstr>
      <vt:lpstr>Sales Promotion</vt:lpstr>
    </vt:vector>
  </TitlesOfParts>
  <Company>Pearland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my event goes here</dc:title>
  <dc:creator>DUNN, CHRISTIAN</dc:creator>
  <cp:lastModifiedBy>Quezada, Izayah</cp:lastModifiedBy>
  <cp:revision>6</cp:revision>
  <dcterms:created xsi:type="dcterms:W3CDTF">2017-02-17T13:19:26Z</dcterms:created>
  <dcterms:modified xsi:type="dcterms:W3CDTF">2017-02-22T15:23:55Z</dcterms:modified>
</cp:coreProperties>
</file>