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6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9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2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6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3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0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1AF5-59B8-4E61-8D6C-EB4BAC8686D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3974-E431-4CD2-9344-46E96353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6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CARNIVAL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267" y="3602038"/>
            <a:ext cx="10498666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Jordan Wilson, Garrett Worrell, David Mendez, Kiley Hall, Taylor Stevenson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0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Who: Garrett Worrell</a:t>
            </a:r>
          </a:p>
          <a:p>
            <a:pPr marL="0" indent="0">
              <a:buNone/>
            </a:pPr>
            <a:r>
              <a:rPr lang="en-US" dirty="0" smtClean="0"/>
              <a:t>I’m raising money by selling tickets for the spring carnival to raise money for spring activities. </a:t>
            </a:r>
          </a:p>
          <a:p>
            <a:pPr marL="0" indent="0">
              <a:buNone/>
            </a:pPr>
            <a:r>
              <a:rPr lang="en-US" dirty="0" smtClean="0"/>
              <a:t>I will sell tickets throughout specific points in the day including lunch, off periods, and in the morning before class.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4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Who: David Mendez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will be advertising the spring carnival to inform and give people information about the carnival and when the carnival is.</a:t>
            </a:r>
          </a:p>
          <a:p>
            <a:pPr marL="0" indent="0">
              <a:buNone/>
            </a:pPr>
            <a:r>
              <a:rPr lang="en-US" dirty="0" smtClean="0"/>
              <a:t>I will post flyers and signs to raise awareness about the event.</a:t>
            </a:r>
          </a:p>
        </p:txBody>
      </p:sp>
    </p:spTree>
    <p:extLst>
      <p:ext uri="{BB962C8B-B14F-4D97-AF65-F5344CB8AC3E}">
        <p14:creationId xmlns:p14="http://schemas.microsoft.com/office/powerpoint/2010/main" val="18006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Who: Taylor Stevenson</a:t>
            </a:r>
          </a:p>
          <a:p>
            <a:pPr marL="0" indent="0">
              <a:buNone/>
            </a:pPr>
            <a:r>
              <a:rPr lang="en-US" dirty="0" smtClean="0"/>
              <a:t>Direct marketing will begin 2 weeks before the carnival, on February 14</a:t>
            </a:r>
            <a:r>
              <a:rPr lang="en-US" baseline="30000" dirty="0" smtClean="0"/>
              <a:t>th</a:t>
            </a:r>
            <a:r>
              <a:rPr lang="en-US" dirty="0" smtClean="0"/>
              <a:t>. I will print out fliers, and put them in mailboxes zoned to PHS. The fliers will connect to the local community, and promote awareness and attendance.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12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Who: Kiley Hall</a:t>
            </a:r>
          </a:p>
          <a:p>
            <a:pPr marL="0" indent="0">
              <a:buNone/>
            </a:pPr>
            <a:r>
              <a:rPr lang="en-US" dirty="0" smtClean="0"/>
              <a:t>Since the carnival takes place on march 1</a:t>
            </a:r>
            <a:r>
              <a:rPr lang="en-US" baseline="30000" dirty="0" smtClean="0"/>
              <a:t>st</a:t>
            </a:r>
            <a:r>
              <a:rPr lang="en-US" dirty="0" smtClean="0"/>
              <a:t> sales promotions start 4 weeks prior. You have oiler vision speak of the spring carnival. It takes place at Pearland high school and is there to raise money for the spring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: Jordan Wilson</a:t>
            </a:r>
          </a:p>
          <a:p>
            <a:pPr marL="0" indent="0">
              <a:buNone/>
            </a:pPr>
            <a:r>
              <a:rPr lang="en-US" dirty="0" smtClean="0"/>
              <a:t>I’m raising awareness about the spring carnival to raise money for spring activities. </a:t>
            </a:r>
          </a:p>
          <a:p>
            <a:pPr marL="0" indent="0">
              <a:buNone/>
            </a:pPr>
            <a:r>
              <a:rPr lang="en-US" dirty="0" smtClean="0"/>
              <a:t>The way I’m raising awareness is by putting the information about the spring carnival on oiler vision every Friday for a month and by putting the information on the announcements everyday for a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7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CARNIVAL</vt:lpstr>
      <vt:lpstr>PERSONAL SELLING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CARNIVAL</dc:title>
  <dc:creator>Wilson, Jordan</dc:creator>
  <cp:lastModifiedBy>Wilson, Jordan</cp:lastModifiedBy>
  <cp:revision>3</cp:revision>
  <dcterms:created xsi:type="dcterms:W3CDTF">2017-02-21T13:47:18Z</dcterms:created>
  <dcterms:modified xsi:type="dcterms:W3CDTF">2017-02-22T13:33:38Z</dcterms:modified>
</cp:coreProperties>
</file>