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0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4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2958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5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2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6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63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2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9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6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3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64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Soccer Tourney Rig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Santiago Johnny Emmanuel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Soccer</a:t>
            </a:r>
          </a:p>
          <a:p>
            <a:r>
              <a:rPr lang="en-US" dirty="0" smtClean="0"/>
              <a:t>Sell tickets </a:t>
            </a:r>
          </a:p>
          <a:p>
            <a:r>
              <a:rPr lang="en-US" dirty="0" smtClean="0"/>
              <a:t>For tourney </a:t>
            </a:r>
          </a:p>
          <a:p>
            <a:r>
              <a:rPr lang="en-US" dirty="0" smtClean="0"/>
              <a:t>Rig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tickets for the soccer tournament </a:t>
            </a:r>
          </a:p>
          <a:p>
            <a:r>
              <a:rPr lang="en-US" dirty="0" smtClean="0"/>
              <a:t>IN the cafeteria </a:t>
            </a:r>
          </a:p>
          <a:p>
            <a:r>
              <a:rPr lang="en-US" dirty="0" smtClean="0"/>
              <a:t>To sell tickets to go to tourney </a:t>
            </a:r>
          </a:p>
          <a:p>
            <a:r>
              <a:rPr lang="en-US" dirty="0" smtClean="0"/>
              <a:t>Very last week of school </a:t>
            </a:r>
          </a:p>
          <a:p>
            <a:r>
              <a:rPr lang="en-US" dirty="0" smtClean="0"/>
              <a:t>Oiler vision are going to show leading up to the week so we can sell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Promoting the fund raiser </a:t>
            </a:r>
            <a:endParaRPr lang="en-US" dirty="0" smtClean="0"/>
          </a:p>
          <a:p>
            <a:r>
              <a:rPr lang="en-US" dirty="0"/>
              <a:t>We would try and put it over the radio and tell our friends to come</a:t>
            </a:r>
            <a:r>
              <a:rPr lang="en-US" dirty="0" smtClean="0"/>
              <a:t>.</a:t>
            </a:r>
          </a:p>
          <a:p>
            <a:r>
              <a:rPr lang="en-US" dirty="0"/>
              <a:t>To promote the fundraiser </a:t>
            </a:r>
            <a:endParaRPr lang="en-US" dirty="0" smtClean="0"/>
          </a:p>
          <a:p>
            <a:r>
              <a:rPr lang="en-US" dirty="0"/>
              <a:t>The summer </a:t>
            </a:r>
            <a:endParaRPr lang="en-US" dirty="0" smtClean="0"/>
          </a:p>
          <a:p>
            <a:r>
              <a:rPr lang="en-US" dirty="0"/>
              <a:t>By going to people and giving announcements. </a:t>
            </a:r>
          </a:p>
        </p:txBody>
      </p:sp>
    </p:spTree>
    <p:extLst>
      <p:ext uri="{BB962C8B-B14F-4D97-AF65-F5344CB8AC3E}">
        <p14:creationId xmlns:p14="http://schemas.microsoft.com/office/powerpoint/2010/main" val="30918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Soccer </a:t>
            </a:r>
            <a:r>
              <a:rPr lang="en-US" dirty="0" err="1" smtClean="0"/>
              <a:t>Tournamnet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Malls streets </a:t>
            </a:r>
          </a:p>
          <a:p>
            <a:r>
              <a:rPr lang="en-US" dirty="0" smtClean="0"/>
              <a:t>Sell tickets directly </a:t>
            </a:r>
          </a:p>
          <a:p>
            <a:r>
              <a:rPr lang="en-US" dirty="0" smtClean="0"/>
              <a:t>Summer </a:t>
            </a:r>
          </a:p>
          <a:p>
            <a:r>
              <a:rPr lang="en-US" dirty="0" smtClean="0"/>
              <a:t>Go outside and find people your self and sell them tickets.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Soccer tournament </a:t>
            </a:r>
          </a:p>
          <a:p>
            <a:r>
              <a:rPr lang="en-US" dirty="0" smtClean="0"/>
              <a:t>At the rig </a:t>
            </a:r>
          </a:p>
          <a:p>
            <a:r>
              <a:rPr lang="en-US" dirty="0" smtClean="0"/>
              <a:t>Raising money for school</a:t>
            </a:r>
          </a:p>
          <a:p>
            <a:r>
              <a:rPr lang="en-US" dirty="0" smtClean="0"/>
              <a:t>During the summer on a 3 day weekend</a:t>
            </a:r>
          </a:p>
          <a:p>
            <a:r>
              <a:rPr lang="en-US" dirty="0" smtClean="0"/>
              <a:t>Through social media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Tickets to public </a:t>
            </a:r>
          </a:p>
          <a:p>
            <a:r>
              <a:rPr lang="en-US" dirty="0" err="1" smtClean="0"/>
              <a:t>Cafteria</a:t>
            </a:r>
            <a:r>
              <a:rPr lang="en-US" dirty="0" smtClean="0"/>
              <a:t> and online </a:t>
            </a:r>
          </a:p>
          <a:p>
            <a:r>
              <a:rPr lang="en-US" dirty="0" smtClean="0"/>
              <a:t>To fund raise for school </a:t>
            </a:r>
          </a:p>
          <a:p>
            <a:r>
              <a:rPr lang="en-US" dirty="0" smtClean="0"/>
              <a:t>Summer </a:t>
            </a:r>
          </a:p>
          <a:p>
            <a:r>
              <a:rPr lang="en-US" dirty="0" smtClean="0"/>
              <a:t>We are going to put it on the tweeter and also oiler vision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163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Summer Soccer Tourney Rig</vt:lpstr>
      <vt:lpstr>Personal Selling</vt:lpstr>
      <vt:lpstr>About our event</vt:lpstr>
      <vt:lpstr>Advertising</vt:lpstr>
      <vt:lpstr>Direct Marketing</vt:lpstr>
      <vt:lpstr>Sales Promotion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my event goes here</dc:title>
  <dc:creator>DUNN, CHRISTIAN</dc:creator>
  <cp:lastModifiedBy>Arredondo, John</cp:lastModifiedBy>
  <cp:revision>3</cp:revision>
  <dcterms:created xsi:type="dcterms:W3CDTF">2017-02-17T13:19:26Z</dcterms:created>
  <dcterms:modified xsi:type="dcterms:W3CDTF">2017-02-22T13:37:18Z</dcterms:modified>
</cp:coreProperties>
</file>