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9" d="100"/>
          <a:sy n="79" d="100"/>
        </p:scale>
        <p:origin x="120" y="7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557515-C9D8-4E41-9CBF-CB4AAEC5008A}"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74B90-06D7-48F0-A8C8-DDC539F21041}" type="slidenum">
              <a:rPr lang="en-US" smtClean="0"/>
              <a:t>‹#›</a:t>
            </a:fld>
            <a:endParaRPr lang="en-US"/>
          </a:p>
        </p:txBody>
      </p:sp>
    </p:spTree>
    <p:extLst>
      <p:ext uri="{BB962C8B-B14F-4D97-AF65-F5344CB8AC3E}">
        <p14:creationId xmlns:p14="http://schemas.microsoft.com/office/powerpoint/2010/main" val="1542102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557515-C9D8-4E41-9CBF-CB4AAEC5008A}"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74B90-06D7-48F0-A8C8-DDC539F21041}" type="slidenum">
              <a:rPr lang="en-US" smtClean="0"/>
              <a:t>‹#›</a:t>
            </a:fld>
            <a:endParaRPr lang="en-US"/>
          </a:p>
        </p:txBody>
      </p:sp>
    </p:spTree>
    <p:extLst>
      <p:ext uri="{BB962C8B-B14F-4D97-AF65-F5344CB8AC3E}">
        <p14:creationId xmlns:p14="http://schemas.microsoft.com/office/powerpoint/2010/main" val="3203741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557515-C9D8-4E41-9CBF-CB4AAEC5008A}"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74B90-06D7-48F0-A8C8-DDC539F21041}" type="slidenum">
              <a:rPr lang="en-US" smtClean="0"/>
              <a:t>‹#›</a:t>
            </a:fld>
            <a:endParaRPr lang="en-US"/>
          </a:p>
        </p:txBody>
      </p:sp>
    </p:spTree>
    <p:extLst>
      <p:ext uri="{BB962C8B-B14F-4D97-AF65-F5344CB8AC3E}">
        <p14:creationId xmlns:p14="http://schemas.microsoft.com/office/powerpoint/2010/main" val="1564408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557515-C9D8-4E41-9CBF-CB4AAEC5008A}"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74B90-06D7-48F0-A8C8-DDC539F21041}" type="slidenum">
              <a:rPr lang="en-US" smtClean="0"/>
              <a:t>‹#›</a:t>
            </a:fld>
            <a:endParaRPr lang="en-US"/>
          </a:p>
        </p:txBody>
      </p:sp>
    </p:spTree>
    <p:extLst>
      <p:ext uri="{BB962C8B-B14F-4D97-AF65-F5344CB8AC3E}">
        <p14:creationId xmlns:p14="http://schemas.microsoft.com/office/powerpoint/2010/main" val="2296403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557515-C9D8-4E41-9CBF-CB4AAEC5008A}"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74B90-06D7-48F0-A8C8-DDC539F21041}" type="slidenum">
              <a:rPr lang="en-US" smtClean="0"/>
              <a:t>‹#›</a:t>
            </a:fld>
            <a:endParaRPr lang="en-US"/>
          </a:p>
        </p:txBody>
      </p:sp>
    </p:spTree>
    <p:extLst>
      <p:ext uri="{BB962C8B-B14F-4D97-AF65-F5344CB8AC3E}">
        <p14:creationId xmlns:p14="http://schemas.microsoft.com/office/powerpoint/2010/main" val="4055235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557515-C9D8-4E41-9CBF-CB4AAEC5008A}"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C74B90-06D7-48F0-A8C8-DDC539F21041}" type="slidenum">
              <a:rPr lang="en-US" smtClean="0"/>
              <a:t>‹#›</a:t>
            </a:fld>
            <a:endParaRPr lang="en-US"/>
          </a:p>
        </p:txBody>
      </p:sp>
    </p:spTree>
    <p:extLst>
      <p:ext uri="{BB962C8B-B14F-4D97-AF65-F5344CB8AC3E}">
        <p14:creationId xmlns:p14="http://schemas.microsoft.com/office/powerpoint/2010/main" val="3943651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557515-C9D8-4E41-9CBF-CB4AAEC5008A}" type="datetimeFigureOut">
              <a:rPr lang="en-US" smtClean="0"/>
              <a:t>2/22/2017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C74B90-06D7-48F0-A8C8-DDC539F21041}" type="slidenum">
              <a:rPr lang="en-US" smtClean="0"/>
              <a:t>‹#›</a:t>
            </a:fld>
            <a:endParaRPr lang="en-US"/>
          </a:p>
        </p:txBody>
      </p:sp>
    </p:spTree>
    <p:extLst>
      <p:ext uri="{BB962C8B-B14F-4D97-AF65-F5344CB8AC3E}">
        <p14:creationId xmlns:p14="http://schemas.microsoft.com/office/powerpoint/2010/main" val="3512194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557515-C9D8-4E41-9CBF-CB4AAEC5008A}" type="datetimeFigureOut">
              <a:rPr lang="en-US" smtClean="0"/>
              <a:t>2/22/2017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C74B90-06D7-48F0-A8C8-DDC539F21041}" type="slidenum">
              <a:rPr lang="en-US" smtClean="0"/>
              <a:t>‹#›</a:t>
            </a:fld>
            <a:endParaRPr lang="en-US"/>
          </a:p>
        </p:txBody>
      </p:sp>
    </p:spTree>
    <p:extLst>
      <p:ext uri="{BB962C8B-B14F-4D97-AF65-F5344CB8AC3E}">
        <p14:creationId xmlns:p14="http://schemas.microsoft.com/office/powerpoint/2010/main" val="416286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557515-C9D8-4E41-9CBF-CB4AAEC5008A}" type="datetimeFigureOut">
              <a:rPr lang="en-US" smtClean="0"/>
              <a:t>2/22/2017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C74B90-06D7-48F0-A8C8-DDC539F21041}" type="slidenum">
              <a:rPr lang="en-US" smtClean="0"/>
              <a:t>‹#›</a:t>
            </a:fld>
            <a:endParaRPr lang="en-US"/>
          </a:p>
        </p:txBody>
      </p:sp>
    </p:spTree>
    <p:extLst>
      <p:ext uri="{BB962C8B-B14F-4D97-AF65-F5344CB8AC3E}">
        <p14:creationId xmlns:p14="http://schemas.microsoft.com/office/powerpoint/2010/main" val="3911707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557515-C9D8-4E41-9CBF-CB4AAEC5008A}"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C74B90-06D7-48F0-A8C8-DDC539F21041}" type="slidenum">
              <a:rPr lang="en-US" smtClean="0"/>
              <a:t>‹#›</a:t>
            </a:fld>
            <a:endParaRPr lang="en-US"/>
          </a:p>
        </p:txBody>
      </p:sp>
    </p:spTree>
    <p:extLst>
      <p:ext uri="{BB962C8B-B14F-4D97-AF65-F5344CB8AC3E}">
        <p14:creationId xmlns:p14="http://schemas.microsoft.com/office/powerpoint/2010/main" val="4159424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557515-C9D8-4E41-9CBF-CB4AAEC5008A}"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C74B90-06D7-48F0-A8C8-DDC539F21041}" type="slidenum">
              <a:rPr lang="en-US" smtClean="0"/>
              <a:t>‹#›</a:t>
            </a:fld>
            <a:endParaRPr lang="en-US"/>
          </a:p>
        </p:txBody>
      </p:sp>
    </p:spTree>
    <p:extLst>
      <p:ext uri="{BB962C8B-B14F-4D97-AF65-F5344CB8AC3E}">
        <p14:creationId xmlns:p14="http://schemas.microsoft.com/office/powerpoint/2010/main" val="2088801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557515-C9D8-4E41-9CBF-CB4AAEC5008A}" type="datetimeFigureOut">
              <a:rPr lang="en-US" smtClean="0"/>
              <a:t>2/22/2017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C74B90-06D7-48F0-A8C8-DDC539F21041}" type="slidenum">
              <a:rPr lang="en-US" smtClean="0"/>
              <a:t>‹#›</a:t>
            </a:fld>
            <a:endParaRPr lang="en-US"/>
          </a:p>
        </p:txBody>
      </p:sp>
    </p:spTree>
    <p:extLst>
      <p:ext uri="{BB962C8B-B14F-4D97-AF65-F5344CB8AC3E}">
        <p14:creationId xmlns:p14="http://schemas.microsoft.com/office/powerpoint/2010/main" val="725790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Pep RALLY Glow sticks </a:t>
            </a:r>
            <a:endParaRPr lang="en-US" dirty="0"/>
          </a:p>
        </p:txBody>
      </p:sp>
      <p:sp>
        <p:nvSpPr>
          <p:cNvPr id="3" name="Subtitle 2"/>
          <p:cNvSpPr>
            <a:spLocks noGrp="1"/>
          </p:cNvSpPr>
          <p:nvPr>
            <p:ph type="subTitle" idx="1"/>
          </p:nvPr>
        </p:nvSpPr>
        <p:spPr/>
        <p:txBody>
          <a:bodyPr/>
          <a:lstStyle/>
          <a:p>
            <a:r>
              <a:rPr lang="en-US" dirty="0" smtClean="0"/>
              <a:t>Jake,Jose,Noah,Brett </a:t>
            </a:r>
          </a:p>
        </p:txBody>
      </p:sp>
    </p:spTree>
    <p:extLst>
      <p:ext uri="{BB962C8B-B14F-4D97-AF65-F5344CB8AC3E}">
        <p14:creationId xmlns:p14="http://schemas.microsoft.com/office/powerpoint/2010/main" val="2055449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Selling</a:t>
            </a:r>
            <a:endParaRPr lang="en-US" dirty="0"/>
          </a:p>
        </p:txBody>
      </p:sp>
      <p:sp>
        <p:nvSpPr>
          <p:cNvPr id="3" name="Content Placeholder 2"/>
          <p:cNvSpPr>
            <a:spLocks noGrp="1"/>
          </p:cNvSpPr>
          <p:nvPr>
            <p:ph idx="1"/>
          </p:nvPr>
        </p:nvSpPr>
        <p:spPr/>
        <p:txBody>
          <a:bodyPr/>
          <a:lstStyle/>
          <a:p>
            <a:r>
              <a:rPr lang="en-US" dirty="0" smtClean="0"/>
              <a:t>Glow Stick</a:t>
            </a:r>
            <a:endParaRPr lang="en-US" dirty="0"/>
          </a:p>
        </p:txBody>
      </p:sp>
    </p:spTree>
    <p:extLst>
      <p:ext uri="{BB962C8B-B14F-4D97-AF65-F5344CB8AC3E}">
        <p14:creationId xmlns:p14="http://schemas.microsoft.com/office/powerpoint/2010/main" val="2991773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our event</a:t>
            </a:r>
            <a:endParaRPr lang="en-US" dirty="0"/>
          </a:p>
        </p:txBody>
      </p:sp>
      <p:sp>
        <p:nvSpPr>
          <p:cNvPr id="3" name="Content Placeholder 2"/>
          <p:cNvSpPr>
            <a:spLocks noGrp="1"/>
          </p:cNvSpPr>
          <p:nvPr>
            <p:ph idx="1"/>
          </p:nvPr>
        </p:nvSpPr>
        <p:spPr/>
        <p:txBody>
          <a:bodyPr/>
          <a:lstStyle/>
          <a:p>
            <a:r>
              <a:rPr lang="en-US" dirty="0" smtClean="0"/>
              <a:t>We will be selling out the glow sticks outside of a gym and it will be sold for 1 dollar for 2 glowsticks, for the football team who is about to play in a playoff game and is the game to determined who will go to the state championship. We will sell before and during the pep rally for students to buy and use the sticks when the special event when the lights go out. </a:t>
            </a:r>
            <a:endParaRPr lang="en-US" dirty="0"/>
          </a:p>
        </p:txBody>
      </p:sp>
    </p:spTree>
    <p:extLst>
      <p:ext uri="{BB962C8B-B14F-4D97-AF65-F5344CB8AC3E}">
        <p14:creationId xmlns:p14="http://schemas.microsoft.com/office/powerpoint/2010/main" val="2140272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Advertising</a:t>
            </a:r>
            <a:endParaRPr lang="en-US" dirty="0"/>
          </a:p>
        </p:txBody>
      </p:sp>
      <p:sp>
        <p:nvSpPr>
          <p:cNvPr id="3" name="Content Placeholder 2"/>
          <p:cNvSpPr>
            <a:spLocks noGrp="1"/>
          </p:cNvSpPr>
          <p:nvPr>
            <p:ph idx="1"/>
          </p:nvPr>
        </p:nvSpPr>
        <p:spPr/>
        <p:txBody>
          <a:bodyPr/>
          <a:lstStyle/>
          <a:p>
            <a:r>
              <a:rPr lang="en-US" dirty="0" smtClean="0"/>
              <a:t>Before and during we will be going asking people to buy them and hopefully get a lot of money from selling them.  </a:t>
            </a:r>
            <a:endParaRPr lang="en-US" dirty="0"/>
          </a:p>
        </p:txBody>
      </p:sp>
    </p:spTree>
    <p:extLst>
      <p:ext uri="{BB962C8B-B14F-4D97-AF65-F5344CB8AC3E}">
        <p14:creationId xmlns:p14="http://schemas.microsoft.com/office/powerpoint/2010/main" val="3091800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Marketing</a:t>
            </a:r>
            <a:endParaRPr lang="en-US" dirty="0"/>
          </a:p>
        </p:txBody>
      </p:sp>
      <p:sp>
        <p:nvSpPr>
          <p:cNvPr id="3" name="Content Placeholder 2"/>
          <p:cNvSpPr>
            <a:spLocks noGrp="1"/>
          </p:cNvSpPr>
          <p:nvPr>
            <p:ph idx="1"/>
          </p:nvPr>
        </p:nvSpPr>
        <p:spPr/>
        <p:txBody>
          <a:bodyPr/>
          <a:lstStyle/>
          <a:p>
            <a:r>
              <a:rPr lang="en-US" dirty="0" smtClean="0"/>
              <a:t>We will have Posters about the glow sticks and the price 1 Dollar for two glow sticks (for a friend they may want to get for)</a:t>
            </a:r>
            <a:endParaRPr lang="en-US" dirty="0"/>
          </a:p>
        </p:txBody>
      </p:sp>
    </p:spTree>
    <p:extLst>
      <p:ext uri="{BB962C8B-B14F-4D97-AF65-F5344CB8AC3E}">
        <p14:creationId xmlns:p14="http://schemas.microsoft.com/office/powerpoint/2010/main" val="1624461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Sales Promotion</a:t>
            </a:r>
            <a:endParaRPr lang="en-US" dirty="0"/>
          </a:p>
        </p:txBody>
      </p:sp>
      <p:sp>
        <p:nvSpPr>
          <p:cNvPr id="3" name="Content Placeholder 2"/>
          <p:cNvSpPr>
            <a:spLocks noGrp="1"/>
          </p:cNvSpPr>
          <p:nvPr>
            <p:ph idx="1"/>
          </p:nvPr>
        </p:nvSpPr>
        <p:spPr/>
        <p:txBody>
          <a:bodyPr/>
          <a:lstStyle/>
          <a:p>
            <a:r>
              <a:rPr lang="en-US" dirty="0" smtClean="0"/>
              <a:t>Before and during the pep rally we will sell them and go through the entire gym where ever student will sit and buy them with a good price 1 Dollar for 2 glowsticks. </a:t>
            </a:r>
            <a:endParaRPr lang="en-US" dirty="0"/>
          </a:p>
        </p:txBody>
      </p:sp>
    </p:spTree>
    <p:extLst>
      <p:ext uri="{BB962C8B-B14F-4D97-AF65-F5344CB8AC3E}">
        <p14:creationId xmlns:p14="http://schemas.microsoft.com/office/powerpoint/2010/main" val="1862993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Relations</a:t>
            </a:r>
            <a:endParaRPr lang="en-US" dirty="0"/>
          </a:p>
        </p:txBody>
      </p:sp>
      <p:sp>
        <p:nvSpPr>
          <p:cNvPr id="3" name="Content Placeholder 2"/>
          <p:cNvSpPr>
            <a:spLocks noGrp="1"/>
          </p:cNvSpPr>
          <p:nvPr>
            <p:ph idx="1"/>
          </p:nvPr>
        </p:nvSpPr>
        <p:spPr/>
        <p:txBody>
          <a:bodyPr/>
          <a:lstStyle/>
          <a:p>
            <a:r>
              <a:rPr lang="en-US" dirty="0" smtClean="0"/>
              <a:t>The School likes the fairness of the price of the glow sticks and us going around the whole gym and selling them and we agreed that depending how much money we will make, the money will go to the school for whatever they plan on for. </a:t>
            </a:r>
            <a:endParaRPr lang="en-US" dirty="0"/>
          </a:p>
        </p:txBody>
      </p:sp>
    </p:spTree>
    <p:extLst>
      <p:ext uri="{BB962C8B-B14F-4D97-AF65-F5344CB8AC3E}">
        <p14:creationId xmlns:p14="http://schemas.microsoft.com/office/powerpoint/2010/main" val="14300885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230</Words>
  <Application>Microsoft Office PowerPoint</Application>
  <PresentationFormat>Widescreen</PresentationFormat>
  <Paragraphs>14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Pep RALLY Glow sticks </vt:lpstr>
      <vt:lpstr>Personal Selling</vt:lpstr>
      <vt:lpstr>About our event</vt:lpstr>
      <vt:lpstr>Advertising</vt:lpstr>
      <vt:lpstr>Direct Marketing</vt:lpstr>
      <vt:lpstr>Sales Promotion</vt:lpstr>
      <vt:lpstr>Public Relations</vt:lpstr>
    </vt:vector>
  </TitlesOfParts>
  <Company>Pearland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my event goes here</dc:title>
  <dc:creator>DUNN, CHRISTIAN</dc:creator>
  <cp:lastModifiedBy>Magallon, Jake</cp:lastModifiedBy>
  <cp:revision>6</cp:revision>
  <dcterms:created xsi:type="dcterms:W3CDTF">2017-02-17T13:19:26Z</dcterms:created>
  <dcterms:modified xsi:type="dcterms:W3CDTF">2017-02-22T13:35:59Z</dcterms:modified>
</cp:coreProperties>
</file>