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47" d="100"/>
          <a:sy n="47" d="100"/>
        </p:scale>
        <p:origin x="4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154210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20374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156440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229640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05523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94365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557515-C9D8-4E41-9CBF-CB4AAEC5008A}"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512194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557515-C9D8-4E41-9CBF-CB4AAEC5008A}"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1628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57515-C9D8-4E41-9CBF-CB4AAEC5008A}"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91170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159424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208880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57515-C9D8-4E41-9CBF-CB4AAEC5008A}" type="datetimeFigureOut">
              <a:rPr lang="en-US" smtClean="0"/>
              <a:t>2/22/2017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74B90-06D7-48F0-A8C8-DDC539F21041}" type="slidenum">
              <a:rPr lang="en-US" smtClean="0"/>
              <a:t>‹#›</a:t>
            </a:fld>
            <a:endParaRPr lang="en-US"/>
          </a:p>
        </p:txBody>
      </p:sp>
    </p:spTree>
    <p:extLst>
      <p:ext uri="{BB962C8B-B14F-4D97-AF65-F5344CB8AC3E}">
        <p14:creationId xmlns:p14="http://schemas.microsoft.com/office/powerpoint/2010/main" val="725790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Pearland vs Dawson</a:t>
            </a:r>
            <a:br>
              <a:rPr lang="en-US" dirty="0" smtClean="0"/>
            </a:br>
            <a:r>
              <a:rPr lang="en-US" dirty="0" smtClean="0"/>
              <a:t>Football Game</a:t>
            </a:r>
            <a:endParaRPr lang="en-US" dirty="0"/>
          </a:p>
        </p:txBody>
      </p:sp>
      <p:sp>
        <p:nvSpPr>
          <p:cNvPr id="3" name="Subtitle 2"/>
          <p:cNvSpPr>
            <a:spLocks noGrp="1"/>
          </p:cNvSpPr>
          <p:nvPr>
            <p:ph type="subTitle" idx="1"/>
          </p:nvPr>
        </p:nvSpPr>
        <p:spPr/>
        <p:txBody>
          <a:bodyPr/>
          <a:lstStyle/>
          <a:p>
            <a:r>
              <a:rPr lang="en-US" dirty="0" smtClean="0"/>
              <a:t>Ty P, Ethan L, Eric C, Conner W, Dylan W</a:t>
            </a:r>
            <a:endParaRPr lang="en-US" dirty="0"/>
          </a:p>
        </p:txBody>
      </p:sp>
    </p:spTree>
    <p:extLst>
      <p:ext uri="{BB962C8B-B14F-4D97-AF65-F5344CB8AC3E}">
        <p14:creationId xmlns:p14="http://schemas.microsoft.com/office/powerpoint/2010/main" val="205544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Selling</a:t>
            </a:r>
            <a:endParaRPr lang="en-US" dirty="0"/>
          </a:p>
        </p:txBody>
      </p:sp>
      <p:sp>
        <p:nvSpPr>
          <p:cNvPr id="3" name="Content Placeholder 2"/>
          <p:cNvSpPr>
            <a:spLocks noGrp="1"/>
          </p:cNvSpPr>
          <p:nvPr>
            <p:ph idx="1"/>
          </p:nvPr>
        </p:nvSpPr>
        <p:spPr/>
        <p:txBody>
          <a:bodyPr/>
          <a:lstStyle/>
          <a:p>
            <a:r>
              <a:rPr lang="en-US" dirty="0" smtClean="0"/>
              <a:t>As the Student Council, I would be responsible for supplying the tickets and make sure that they sell. Then I would be sure that the rig is up to shape for the football game and that everything goes smoothly.</a:t>
            </a:r>
          </a:p>
          <a:p>
            <a:pPr marL="0" indent="0">
              <a:buNone/>
            </a:pPr>
            <a:r>
              <a:rPr lang="en-US" dirty="0" smtClean="0"/>
              <a:t>-Dylan Washington</a:t>
            </a:r>
          </a:p>
          <a:p>
            <a:pPr marL="0" indent="0">
              <a:buNone/>
            </a:pPr>
            <a:endParaRPr lang="en-US" dirty="0" smtClean="0"/>
          </a:p>
          <a:p>
            <a:endParaRPr lang="en-US" dirty="0"/>
          </a:p>
        </p:txBody>
      </p:sp>
    </p:spTree>
    <p:extLst>
      <p:ext uri="{BB962C8B-B14F-4D97-AF65-F5344CB8AC3E}">
        <p14:creationId xmlns:p14="http://schemas.microsoft.com/office/powerpoint/2010/main" val="2991773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a:t>
            </a:r>
            <a:endParaRPr lang="en-US" dirty="0"/>
          </a:p>
        </p:txBody>
      </p:sp>
      <p:sp>
        <p:nvSpPr>
          <p:cNvPr id="3" name="Content Placeholder 2"/>
          <p:cNvSpPr>
            <a:spLocks noGrp="1"/>
          </p:cNvSpPr>
          <p:nvPr>
            <p:ph idx="1"/>
          </p:nvPr>
        </p:nvSpPr>
        <p:spPr/>
        <p:txBody>
          <a:bodyPr/>
          <a:lstStyle/>
          <a:p>
            <a:r>
              <a:rPr lang="en-US" dirty="0"/>
              <a:t>I will advertise throughout the city of Pearland. I will have the game on the announcements at both high schools. There will be billboards near both high schools advertising the game. There will be flyers throughout the hallways and posters in stores around the city.</a:t>
            </a:r>
          </a:p>
          <a:p>
            <a:pPr marL="0" indent="0">
              <a:buNone/>
            </a:pPr>
            <a:r>
              <a:rPr lang="en-US" dirty="0" smtClean="0"/>
              <a:t>- Ty Preston</a:t>
            </a:r>
            <a:endParaRPr lang="en-US" dirty="0"/>
          </a:p>
        </p:txBody>
      </p:sp>
    </p:spTree>
    <p:extLst>
      <p:ext uri="{BB962C8B-B14F-4D97-AF65-F5344CB8AC3E}">
        <p14:creationId xmlns:p14="http://schemas.microsoft.com/office/powerpoint/2010/main" val="3091800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Marketing</a:t>
            </a:r>
            <a:endParaRPr lang="en-US" dirty="0"/>
          </a:p>
        </p:txBody>
      </p:sp>
      <p:sp>
        <p:nvSpPr>
          <p:cNvPr id="3" name="Content Placeholder 2"/>
          <p:cNvSpPr>
            <a:spLocks noGrp="1"/>
          </p:cNvSpPr>
          <p:nvPr>
            <p:ph idx="1"/>
          </p:nvPr>
        </p:nvSpPr>
        <p:spPr/>
        <p:txBody>
          <a:bodyPr/>
          <a:lstStyle/>
          <a:p>
            <a:pPr marL="0" indent="0">
              <a:buNone/>
            </a:pPr>
            <a:r>
              <a:rPr lang="en-US" dirty="0" smtClean="0"/>
              <a:t>I will get people to come to the games by sending emails. I will post the times on the </a:t>
            </a:r>
            <a:r>
              <a:rPr lang="en-US" dirty="0" err="1" smtClean="0"/>
              <a:t>pearland</a:t>
            </a:r>
            <a:r>
              <a:rPr lang="en-US" dirty="0" smtClean="0"/>
              <a:t> homepage. I will also post where we will play the game. Anybody can come the supports </a:t>
            </a:r>
            <a:r>
              <a:rPr lang="en-US" dirty="0" err="1" smtClean="0"/>
              <a:t>pearland</a:t>
            </a:r>
            <a:r>
              <a:rPr lang="en-US" dirty="0" smtClean="0"/>
              <a:t>, that will also be on the website.</a:t>
            </a:r>
          </a:p>
          <a:p>
            <a:pPr marL="0" indent="0">
              <a:buNone/>
            </a:pPr>
            <a:r>
              <a:rPr lang="en-US" dirty="0" smtClean="0"/>
              <a:t> </a:t>
            </a:r>
            <a:endParaRPr lang="en-US" dirty="0"/>
          </a:p>
        </p:txBody>
      </p:sp>
    </p:spTree>
    <p:extLst>
      <p:ext uri="{BB962C8B-B14F-4D97-AF65-F5344CB8AC3E}">
        <p14:creationId xmlns:p14="http://schemas.microsoft.com/office/powerpoint/2010/main" val="162446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Promotion</a:t>
            </a:r>
            <a:endParaRPr lang="en-US" dirty="0"/>
          </a:p>
        </p:txBody>
      </p:sp>
      <p:sp>
        <p:nvSpPr>
          <p:cNvPr id="3" name="Content Placeholder 2"/>
          <p:cNvSpPr>
            <a:spLocks noGrp="1"/>
          </p:cNvSpPr>
          <p:nvPr>
            <p:ph idx="1"/>
          </p:nvPr>
        </p:nvSpPr>
        <p:spPr/>
        <p:txBody>
          <a:bodyPr/>
          <a:lstStyle/>
          <a:p>
            <a:r>
              <a:rPr lang="en-US" dirty="0" smtClean="0"/>
              <a:t>I will increase sales by creating persuasive descriptions in our advertisements about the game at Pearland High School. In order to do so, some details of events may be slightly exaggerated in informative posters that will release around two weeks before the game occurs.</a:t>
            </a:r>
          </a:p>
          <a:p>
            <a:r>
              <a:rPr lang="en-US" dirty="0" smtClean="0"/>
              <a:t>-Eric Crooker</a:t>
            </a:r>
            <a:endParaRPr lang="en-US" dirty="0"/>
          </a:p>
        </p:txBody>
      </p:sp>
    </p:spTree>
    <p:extLst>
      <p:ext uri="{BB962C8B-B14F-4D97-AF65-F5344CB8AC3E}">
        <p14:creationId xmlns:p14="http://schemas.microsoft.com/office/powerpoint/2010/main" val="186299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Relations</a:t>
            </a:r>
            <a:endParaRPr lang="en-US" dirty="0"/>
          </a:p>
        </p:txBody>
      </p:sp>
      <p:sp>
        <p:nvSpPr>
          <p:cNvPr id="3" name="Content Placeholder 2"/>
          <p:cNvSpPr>
            <a:spLocks noGrp="1"/>
          </p:cNvSpPr>
          <p:nvPr>
            <p:ph idx="1"/>
          </p:nvPr>
        </p:nvSpPr>
        <p:spPr/>
        <p:txBody>
          <a:bodyPr/>
          <a:lstStyle/>
          <a:p>
            <a:pPr marL="0" indent="0">
              <a:buNone/>
            </a:pPr>
            <a:r>
              <a:rPr lang="en-US" dirty="0" smtClean="0"/>
              <a:t>The key to PR is being kind and showing compassion for you “customers” be understanding and offer to help.  You could set up a complaint/ issues booth at the game. This would be available during school hours, compensation can vary.</a:t>
            </a:r>
          </a:p>
          <a:p>
            <a:pPr marL="0" indent="0">
              <a:buNone/>
            </a:pPr>
            <a:r>
              <a:rPr lang="en-US" dirty="0" smtClean="0"/>
              <a:t>-Conner Williams.</a:t>
            </a:r>
            <a:endParaRPr lang="en-US" dirty="0"/>
          </a:p>
        </p:txBody>
      </p:sp>
    </p:spTree>
    <p:extLst>
      <p:ext uri="{BB962C8B-B14F-4D97-AF65-F5344CB8AC3E}">
        <p14:creationId xmlns:p14="http://schemas.microsoft.com/office/powerpoint/2010/main" val="143008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274</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Pearland vs Dawson Football Game</vt:lpstr>
      <vt:lpstr>Personal Selling</vt:lpstr>
      <vt:lpstr>Advertising</vt:lpstr>
      <vt:lpstr>Direct Marketing</vt:lpstr>
      <vt:lpstr>Sales Promotion</vt:lpstr>
      <vt:lpstr>Public Relations</vt:lpstr>
    </vt:vector>
  </TitlesOfParts>
  <Company>Pearland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my event goes here</dc:title>
  <dc:creator>DUNN, CHRISTIAN</dc:creator>
  <cp:lastModifiedBy>DUNN, CHRISTIAN</cp:lastModifiedBy>
  <cp:revision>6</cp:revision>
  <dcterms:created xsi:type="dcterms:W3CDTF">2017-02-17T13:19:26Z</dcterms:created>
  <dcterms:modified xsi:type="dcterms:W3CDTF">2017-02-22T15:26:40Z</dcterms:modified>
</cp:coreProperties>
</file>