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0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4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0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0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3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5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9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0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2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0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9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 run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Mason and </a:t>
            </a:r>
            <a:r>
              <a:rPr lang="en-US" dirty="0" err="1" smtClean="0"/>
              <a:t>jerrick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4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our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event is a traditional event and will take place in April</a:t>
            </a:r>
            <a:endParaRPr lang="en-US" dirty="0"/>
          </a:p>
          <a:p>
            <a:r>
              <a:rPr lang="en-US" dirty="0" smtClean="0"/>
              <a:t>You will get color all over you so wearing clothes you don’t care about is a must.</a:t>
            </a:r>
          </a:p>
          <a:p>
            <a:endParaRPr lang="en-US" dirty="0"/>
          </a:p>
          <a:p>
            <a:r>
              <a:rPr lang="en-US" dirty="0" smtClean="0"/>
              <a:t>This is a fun event that any body can participate 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72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a stand in the cafeteria during all lunches and sell tickets.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77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advertise on oiler vision and put it on the daily announcements a couple weeks before the run and do it leading up to the day of the fun run.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00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direct my marketing to the students at </a:t>
            </a:r>
            <a:r>
              <a:rPr lang="en-US" dirty="0" err="1" smtClean="0"/>
              <a:t>phs.l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46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would show fun videos of other color runs. To persuade people to attend the run to com have fun.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93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would have flyers and posters. Post things on social media. And have the school announce it on </a:t>
            </a:r>
            <a:r>
              <a:rPr lang="en-US" dirty="0" err="1" smtClean="0"/>
              <a:t>announcments</a:t>
            </a:r>
            <a:r>
              <a:rPr lang="en-US" smtClean="0"/>
              <a:t>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08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159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Fun run </vt:lpstr>
      <vt:lpstr>About our event</vt:lpstr>
      <vt:lpstr>Personal Selling</vt:lpstr>
      <vt:lpstr>Advertising</vt:lpstr>
      <vt:lpstr>Direct Marketing</vt:lpstr>
      <vt:lpstr>Sales Promotion</vt:lpstr>
      <vt:lpstr>Public Relations</vt:lpstr>
    </vt:vector>
  </TitlesOfParts>
  <Company>Pearland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my event goes here</dc:title>
  <dc:creator>DUNN, CHRISTIAN</dc:creator>
  <cp:lastModifiedBy>Lytle, Mason</cp:lastModifiedBy>
  <cp:revision>5</cp:revision>
  <dcterms:created xsi:type="dcterms:W3CDTF">2017-02-17T13:19:26Z</dcterms:created>
  <dcterms:modified xsi:type="dcterms:W3CDTF">2017-02-22T14:22:16Z</dcterms:modified>
</cp:coreProperties>
</file>