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4210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20374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6440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29640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05523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4365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57515-C9D8-4E41-9CBF-CB4AAEC5008A}"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51219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57515-C9D8-4E41-9CBF-CB4AAEC5008A}"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62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57515-C9D8-4E41-9CBF-CB4AAEC5008A}"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1170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5942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08880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74B90-06D7-48F0-A8C8-DDC539F21041}" type="slidenum">
              <a:rPr lang="en-US" smtClean="0"/>
              <a:t>‹#›</a:t>
            </a:fld>
            <a:endParaRPr lang="en-US"/>
          </a:p>
        </p:txBody>
      </p:sp>
    </p:spTree>
    <p:extLst>
      <p:ext uri="{BB962C8B-B14F-4D97-AF65-F5344CB8AC3E}">
        <p14:creationId xmlns:p14="http://schemas.microsoft.com/office/powerpoint/2010/main" val="72579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Football/Basketball Games</a:t>
            </a:r>
            <a:endParaRPr lang="en-US" dirty="0"/>
          </a:p>
        </p:txBody>
      </p:sp>
      <p:sp>
        <p:nvSpPr>
          <p:cNvPr id="3" name="Subtitle 2"/>
          <p:cNvSpPr>
            <a:spLocks noGrp="1"/>
          </p:cNvSpPr>
          <p:nvPr>
            <p:ph type="subTitle" idx="1"/>
          </p:nvPr>
        </p:nvSpPr>
        <p:spPr/>
        <p:txBody>
          <a:bodyPr/>
          <a:lstStyle/>
          <a:p>
            <a:r>
              <a:rPr lang="en-US" dirty="0" smtClean="0"/>
              <a:t>Caleb Malbrough, Raffi Isslaam, Lejon Giles</a:t>
            </a:r>
            <a:endParaRPr lang="en-US" dirty="0"/>
          </a:p>
        </p:txBody>
      </p:sp>
    </p:spTree>
    <p:extLst>
      <p:ext uri="{BB962C8B-B14F-4D97-AF65-F5344CB8AC3E}">
        <p14:creationId xmlns:p14="http://schemas.microsoft.com/office/powerpoint/2010/main" val="205544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a:t>
            </a:r>
            <a:endParaRPr lang="en-US" dirty="0"/>
          </a:p>
        </p:txBody>
      </p:sp>
      <p:sp>
        <p:nvSpPr>
          <p:cNvPr id="3" name="Content Placeholder 2"/>
          <p:cNvSpPr>
            <a:spLocks noGrp="1"/>
          </p:cNvSpPr>
          <p:nvPr>
            <p:ph idx="1"/>
          </p:nvPr>
        </p:nvSpPr>
        <p:spPr/>
        <p:txBody>
          <a:bodyPr/>
          <a:lstStyle/>
          <a:p>
            <a:r>
              <a:rPr lang="en-US" dirty="0" smtClean="0"/>
              <a:t>To Set up booths around the school and sell tickets to students and teachers.</a:t>
            </a:r>
          </a:p>
          <a:p>
            <a:r>
              <a:rPr lang="en-US" dirty="0" smtClean="0"/>
              <a:t>Sell tickets in busy area such as the cafeteria or gym.</a:t>
            </a:r>
          </a:p>
          <a:p>
            <a:r>
              <a:rPr lang="en-US" dirty="0" smtClean="0"/>
              <a:t>Try get a lot of tickets before an important game such as Dawson vs Pearland.</a:t>
            </a:r>
          </a:p>
          <a:p>
            <a:r>
              <a:rPr lang="en-US" dirty="0" smtClean="0"/>
              <a:t>Be at the rig gate at the game day &amp; sell tickets for less than school.</a:t>
            </a:r>
            <a:endParaRPr lang="en-US" dirty="0"/>
          </a:p>
        </p:txBody>
      </p:sp>
    </p:spTree>
    <p:extLst>
      <p:ext uri="{BB962C8B-B14F-4D97-AF65-F5344CB8AC3E}">
        <p14:creationId xmlns:p14="http://schemas.microsoft.com/office/powerpoint/2010/main" val="299177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event</a:t>
            </a:r>
            <a:endParaRPr lang="en-US" dirty="0"/>
          </a:p>
        </p:txBody>
      </p:sp>
      <p:sp>
        <p:nvSpPr>
          <p:cNvPr id="3" name="Content Placeholder 2"/>
          <p:cNvSpPr>
            <a:spLocks noGrp="1"/>
          </p:cNvSpPr>
          <p:nvPr>
            <p:ph idx="1"/>
          </p:nvPr>
        </p:nvSpPr>
        <p:spPr/>
        <p:txBody>
          <a:bodyPr/>
          <a:lstStyle/>
          <a:p>
            <a:r>
              <a:rPr lang="en-US" dirty="0" smtClean="0"/>
              <a:t>We plan to raise money by selling tickets to Basketball and Football sporting events. Our goal is to sell as many tickets as we can. We will donate a portion of the money to the school athletic program &amp; the rest will be used for our yearbooks.</a:t>
            </a:r>
            <a:endParaRPr lang="en-US" dirty="0"/>
          </a:p>
        </p:txBody>
      </p:sp>
    </p:spTree>
    <p:extLst>
      <p:ext uri="{BB962C8B-B14F-4D97-AF65-F5344CB8AC3E}">
        <p14:creationId xmlns:p14="http://schemas.microsoft.com/office/powerpoint/2010/main" val="214027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idx="1"/>
          </p:nvPr>
        </p:nvSpPr>
        <p:spPr/>
        <p:txBody>
          <a:bodyPr/>
          <a:lstStyle/>
          <a:p>
            <a:r>
              <a:rPr lang="en-US" dirty="0" smtClean="0"/>
              <a:t>We will make offers to local vendors to advertise our sales and help sell tickets to incoming customers and workers. We also need to put it on social medias like Snapchat, Twitter, Instagram etc. so people knows we selling tickets.</a:t>
            </a:r>
            <a:endParaRPr lang="en-US" dirty="0"/>
          </a:p>
        </p:txBody>
      </p:sp>
    </p:spTree>
    <p:extLst>
      <p:ext uri="{BB962C8B-B14F-4D97-AF65-F5344CB8AC3E}">
        <p14:creationId xmlns:p14="http://schemas.microsoft.com/office/powerpoint/2010/main" val="309180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r>
              <a:rPr lang="en-US" dirty="0" smtClean="0"/>
              <a:t>We will send out send out emails to all the teachers to inform there students about our ticket sales. We will ask for their help to advertise us &amp; buy tickets from us if they going to any of the games. We intend to get as many students to buy as possible. </a:t>
            </a:r>
            <a:endParaRPr lang="en-US" dirty="0"/>
          </a:p>
        </p:txBody>
      </p:sp>
    </p:spTree>
    <p:extLst>
      <p:ext uri="{BB962C8B-B14F-4D97-AF65-F5344CB8AC3E}">
        <p14:creationId xmlns:p14="http://schemas.microsoft.com/office/powerpoint/2010/main" val="162446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Promotion</a:t>
            </a:r>
            <a:endParaRPr lang="en-US" dirty="0"/>
          </a:p>
        </p:txBody>
      </p:sp>
      <p:sp>
        <p:nvSpPr>
          <p:cNvPr id="3" name="Content Placeholder 2"/>
          <p:cNvSpPr>
            <a:spLocks noGrp="1"/>
          </p:cNvSpPr>
          <p:nvPr>
            <p:ph idx="1"/>
          </p:nvPr>
        </p:nvSpPr>
        <p:spPr/>
        <p:txBody>
          <a:bodyPr/>
          <a:lstStyle/>
          <a:p>
            <a:r>
              <a:rPr lang="en-US" dirty="0" smtClean="0"/>
              <a:t>On weeks or days of big games we will inform people about our price raises but we will also offer opportunities to attend a big game. We will offer tickets for less money than school does.</a:t>
            </a:r>
            <a:endParaRPr lang="en-US" dirty="0"/>
          </a:p>
        </p:txBody>
      </p:sp>
    </p:spTree>
    <p:extLst>
      <p:ext uri="{BB962C8B-B14F-4D97-AF65-F5344CB8AC3E}">
        <p14:creationId xmlns:p14="http://schemas.microsoft.com/office/powerpoint/2010/main" val="186299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lstStyle/>
          <a:p>
            <a:r>
              <a:rPr lang="en-US" dirty="0" smtClean="0"/>
              <a:t>We will reach out to people of high power and ask them to help us sell our merchandise to people and teachers of the public. WE will also ask help from our parents so they can financially help us.</a:t>
            </a:r>
            <a:endParaRPr lang="en-US" dirty="0"/>
          </a:p>
        </p:txBody>
      </p:sp>
    </p:spTree>
    <p:extLst>
      <p:ext uri="{BB962C8B-B14F-4D97-AF65-F5344CB8AC3E}">
        <p14:creationId xmlns:p14="http://schemas.microsoft.com/office/powerpoint/2010/main" val="143008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311</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Football/Basketball Games</vt:lpstr>
      <vt:lpstr>Personal Selling</vt:lpstr>
      <vt:lpstr>About our event</vt:lpstr>
      <vt:lpstr>Advertising</vt:lpstr>
      <vt:lpstr>Direct Marketing</vt:lpstr>
      <vt:lpstr>Sales Promotion</vt:lpstr>
      <vt:lpstr>Public Relations</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my event goes here</dc:title>
  <dc:creator>DUNN, CHRISTIAN</dc:creator>
  <cp:lastModifiedBy>Malbrough, Caleb</cp:lastModifiedBy>
  <cp:revision>5</cp:revision>
  <dcterms:created xsi:type="dcterms:W3CDTF">2017-02-17T13:19:26Z</dcterms:created>
  <dcterms:modified xsi:type="dcterms:W3CDTF">2017-02-22T15:23:00Z</dcterms:modified>
</cp:coreProperties>
</file>