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6" r:id="rId3"/>
    <p:sldId id="257" r:id="rId4"/>
    <p:sldId id="327" r:id="rId5"/>
    <p:sldId id="258" r:id="rId6"/>
    <p:sldId id="259" r:id="rId7"/>
    <p:sldId id="260" r:id="rId8"/>
    <p:sldId id="358" r:id="rId9"/>
    <p:sldId id="282" r:id="rId10"/>
    <p:sldId id="283" r:id="rId11"/>
    <p:sldId id="285" r:id="rId12"/>
    <p:sldId id="312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9" r:id="rId24"/>
    <p:sldId id="310" r:id="rId25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6"/>
      </p:cViewPr>
      <p:guideLst>
        <p:guide orient="horz" pos="528"/>
        <p:guide pos="1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7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8E9E-8457-4156-8570-7BB018172582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7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658B-3717-41D2-AECE-41C5F9EAF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BA287-D4F3-49BA-9B2A-7341F8ABC070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5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6C19-6C4A-4AFD-A0D4-AA9A491C0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8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25" y="76200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6572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143000" indent="-228600">
              <a:spcBef>
                <a:spcPts val="0"/>
              </a:spcBef>
              <a:buFont typeface="Arial" panose="020B0604020202020204" pitchFamily="34" charset="0"/>
              <a:buChar char="•"/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5" y="6547104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6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6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1EC4-61A1-4EB1-B0FB-007E3B670D56}" type="datetime1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14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sbmf.weebly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dressing and grooming appropriately</a:t>
            </a:r>
          </a:p>
          <a:p>
            <a:pPr lvl="2"/>
            <a:r>
              <a:rPr lang="en-US" dirty="0" smtClean="0"/>
              <a:t>creates a first impression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roper grooming and appearance demonstrates respect and shows an individual is taking the job seriously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peech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roper speech can show an individual as mature, intelligent, confident and professional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mannerisms</a:t>
            </a:r>
          </a:p>
          <a:p>
            <a:pPr lvl="2"/>
            <a:r>
              <a:rPr lang="en-US" dirty="0" smtClean="0"/>
              <a:t>style of speaking or behaving</a:t>
            </a:r>
          </a:p>
          <a:p>
            <a:pPr lvl="2"/>
            <a:r>
              <a:rPr lang="en-US" dirty="0" smtClean="0"/>
              <a:t>method of interacting with others respectfully, courteously and with dignity in the office or workplace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962400"/>
            <a:ext cx="3863975" cy="2239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113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375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Jane dresses according to the employee handbook and participates actively in group conversations presenting herself with integrity</a:t>
            </a:r>
          </a:p>
          <a:p>
            <a:pPr marL="460375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John wears shorts and ball caps to work, speaks with sarcasm and does not take his job seriously  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Which of the two is acting with more professionalism?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possibly the most important skill in the workplace</a:t>
            </a:r>
          </a:p>
          <a:p>
            <a:r>
              <a:rPr lang="en-US" dirty="0" smtClean="0"/>
              <a:t>Is transferring information from one place to another, whether it is vocally, written, visually or non-verbally</a:t>
            </a:r>
          </a:p>
          <a:p>
            <a:pPr lvl="1"/>
            <a:r>
              <a:rPr lang="en-US" dirty="0" smtClean="0"/>
              <a:t>good interpersonal communication skills allow individuals to work more efficiently in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shutterstock_65840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835427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658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effective speaking</a:t>
            </a:r>
          </a:p>
          <a:p>
            <a:pPr lvl="2"/>
            <a:r>
              <a:rPr lang="en-US" dirty="0" smtClean="0"/>
              <a:t>being prepared, engaged and practiced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ctive listening</a:t>
            </a:r>
          </a:p>
          <a:p>
            <a:pPr lvl="2"/>
            <a:r>
              <a:rPr lang="en-US" dirty="0" smtClean="0"/>
              <a:t>making a conscious effort to hear and understand what people are saying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shutterstock_84041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343400"/>
            <a:ext cx="2971800" cy="198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611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writing</a:t>
            </a:r>
          </a:p>
          <a:p>
            <a:pPr lvl="2"/>
            <a:r>
              <a:rPr lang="en-US" dirty="0" smtClean="0"/>
              <a:t>using correct grammar, punctuation and spelling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ncludes items such as memos, reports, e-mails and faxes</a:t>
            </a:r>
          </a:p>
          <a:p>
            <a:pPr lvl="1"/>
            <a:r>
              <a:rPr lang="en-US" dirty="0" smtClean="0"/>
              <a:t>non-verbal communication</a:t>
            </a:r>
          </a:p>
          <a:p>
            <a:pPr lvl="2"/>
            <a:r>
              <a:rPr lang="en-US" dirty="0" smtClean="0"/>
              <a:t>using body language, eye contact and facial expressions to show interest in the conversation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aking non-verbal communication agree with verbal communication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Communication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is an active listener using body language </a:t>
            </a:r>
            <a:r>
              <a:rPr lang="en-US" sz="3200" dirty="0" smtClean="0"/>
              <a:t>to show she </a:t>
            </a:r>
            <a:r>
              <a:rPr lang="en-US" sz="3200" dirty="0"/>
              <a:t>is interested in the conversation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does not seem to pay attention to the speaker and never proofreads his memos, </a:t>
            </a:r>
            <a:r>
              <a:rPr lang="en-US" sz="3200" dirty="0" smtClean="0"/>
              <a:t>e-mails </a:t>
            </a:r>
            <a:r>
              <a:rPr lang="en-US" sz="3200" dirty="0"/>
              <a:t>or business letters for correct grammar, punctuation and </a:t>
            </a:r>
            <a:r>
              <a:rPr lang="en-US" sz="3200" dirty="0" smtClean="0"/>
              <a:t>spelling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Which of the two have better communication skills?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values or standards which direct the way individuals live</a:t>
            </a:r>
          </a:p>
          <a:p>
            <a:r>
              <a:rPr lang="en-US" dirty="0" smtClean="0"/>
              <a:t>Govern the way people behave towards family members, employers, supervisors, co-workers and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shutterstock_206205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189556"/>
            <a:ext cx="3474904" cy="2307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37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provide job advancement opportunities and may include the following employee practices:</a:t>
            </a:r>
          </a:p>
          <a:p>
            <a:pPr lvl="1"/>
            <a:r>
              <a:rPr lang="en-US" dirty="0" smtClean="0"/>
              <a:t>regular attendance</a:t>
            </a:r>
          </a:p>
          <a:p>
            <a:pPr lvl="1"/>
            <a:r>
              <a:rPr lang="en-US" dirty="0" smtClean="0"/>
              <a:t>wearing proper attire</a:t>
            </a:r>
          </a:p>
          <a:p>
            <a:pPr lvl="1"/>
            <a:r>
              <a:rPr lang="en-US" dirty="0" smtClean="0"/>
              <a:t>providing a clean and safe environment</a:t>
            </a:r>
          </a:p>
          <a:p>
            <a:pPr lvl="1"/>
            <a:r>
              <a:rPr lang="en-US" dirty="0" smtClean="0"/>
              <a:t>taking pride in work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taking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36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productivity</a:t>
            </a:r>
          </a:p>
          <a:p>
            <a:pPr lvl="2"/>
            <a:r>
              <a:rPr lang="en-US" dirty="0" smtClean="0"/>
              <a:t>demonstrating positive and productive work habits by performing assigned tasks efficiently</a:t>
            </a:r>
          </a:p>
          <a:p>
            <a:pPr lvl="1"/>
            <a:r>
              <a:rPr lang="en-US" dirty="0" smtClean="0"/>
              <a:t>reliability and dependability</a:t>
            </a:r>
          </a:p>
          <a:p>
            <a:pPr lvl="2"/>
            <a:r>
              <a:rPr lang="en-US" dirty="0" smtClean="0"/>
              <a:t>arriving at work on-time and successfully completing the tasks assigned</a:t>
            </a:r>
          </a:p>
          <a:p>
            <a:pPr lvl="1"/>
            <a:r>
              <a:rPr lang="en-US" dirty="0" smtClean="0"/>
              <a:t>dedication</a:t>
            </a:r>
          </a:p>
          <a:p>
            <a:pPr lvl="2"/>
            <a:r>
              <a:rPr lang="en-US" dirty="0" smtClean="0"/>
              <a:t>striving to ensure a quality performance, such as putting in extra hours beyond what is expected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define employability.</a:t>
            </a:r>
          </a:p>
          <a:p>
            <a:r>
              <a:rPr lang="en-US" dirty="0" smtClean="0"/>
              <a:t>To learn the parts of employability.</a:t>
            </a:r>
          </a:p>
          <a:p>
            <a:r>
              <a:rPr lang="en-US" dirty="0" smtClean="0"/>
              <a:t>To learn employability skills.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cooperation </a:t>
            </a:r>
          </a:p>
          <a:p>
            <a:pPr lvl="2"/>
            <a:r>
              <a:rPr lang="en-US" dirty="0" smtClean="0"/>
              <a:t>putting effort into working                              well with others</a:t>
            </a:r>
            <a:endParaRPr lang="en-US" dirty="0"/>
          </a:p>
          <a:p>
            <a:pPr lvl="1"/>
            <a:r>
              <a:rPr lang="en-US" dirty="0" smtClean="0"/>
              <a:t>character</a:t>
            </a:r>
          </a:p>
          <a:p>
            <a:pPr lvl="2"/>
            <a:r>
              <a:rPr lang="en-US" dirty="0" smtClean="0"/>
              <a:t>being self-disciplined, pushing to complete work responsibilities, being honest and dependable and representing these positive traits daily</a:t>
            </a:r>
          </a:p>
          <a:p>
            <a:pPr lvl="1"/>
            <a:r>
              <a:rPr lang="en-US" dirty="0" smtClean="0"/>
              <a:t>initiative</a:t>
            </a:r>
          </a:p>
          <a:p>
            <a:pPr lvl="2"/>
            <a:r>
              <a:rPr lang="en-US" dirty="0" smtClean="0"/>
              <a:t>beginning a process or project without direct managerial influence, sharing ideas and helping to improve the business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7500"/>
          <a:stretch/>
        </p:blipFill>
        <p:spPr>
          <a:xfrm>
            <a:off x="6324600" y="1371600"/>
            <a:ext cx="2438400" cy="203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824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positive attitude</a:t>
            </a:r>
          </a:p>
          <a:p>
            <a:pPr lvl="2"/>
            <a:r>
              <a:rPr lang="en-US" dirty="0" smtClean="0"/>
              <a:t>being appreciative, recharging yourself, volunteering and avoiding negative work attitudes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shutterstock_1860678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810000"/>
            <a:ext cx="3698033" cy="2470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7651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Skills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has appropriate relationships with all colleagues and exhibits a positive attitude and is willing to help out others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uses unfair behavior towards employees, abuses cell phone and </a:t>
            </a:r>
            <a:r>
              <a:rPr lang="en-US" sz="3200" dirty="0" smtClean="0"/>
              <a:t>Internet usage </a:t>
            </a:r>
            <a:r>
              <a:rPr lang="en-US" sz="3200" dirty="0"/>
              <a:t>and calls in sick when he is not </a:t>
            </a:r>
            <a:r>
              <a:rPr lang="en-US" sz="3200" dirty="0" smtClean="0"/>
              <a:t>sick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0" lvl="1" indent="0" algn="ctr">
              <a:buNone/>
            </a:pPr>
            <a:r>
              <a:rPr lang="en-US" sz="3200" dirty="0" smtClean="0"/>
              <a:t>Which employee practices more ethical behavior?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Interacting With </a:t>
            </a:r>
            <a:br>
              <a:rPr lang="en-US" dirty="0" smtClean="0"/>
            </a:br>
            <a:r>
              <a:rPr lang="en-US" dirty="0" smtClean="0"/>
              <a:t>Co-Workers and Customers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050925"/>
            <a:ext cx="8229600" cy="57912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Open </a:t>
            </a:r>
            <a:r>
              <a:rPr lang="en-US" sz="2400" b="1" i="1" u="sng" dirty="0" smtClean="0"/>
              <a:t>Interacting with Co-Workers and Customers </a:t>
            </a:r>
            <a:r>
              <a:rPr lang="en-US" sz="2400" dirty="0" smtClean="0"/>
              <a:t>PowerPoint under the </a:t>
            </a:r>
            <a:r>
              <a:rPr lang="en-US" sz="2400" b="1" i="1" u="sng" dirty="0" smtClean="0"/>
              <a:t>Documents and Examples</a:t>
            </a:r>
            <a:r>
              <a:rPr lang="en-US" sz="2400" dirty="0" smtClean="0"/>
              <a:t> tab on our website </a:t>
            </a:r>
            <a:r>
              <a:rPr lang="en-US" sz="2400" b="1" dirty="0" smtClean="0">
                <a:hlinkClick r:id="rId2"/>
              </a:rPr>
              <a:t>WWW.PHSBMF.WEEBLY.COM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endParaRPr lang="en-US" sz="14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You may work with a partner or by yourself.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	(</a:t>
            </a:r>
            <a:r>
              <a:rPr lang="en-US" sz="2800" dirty="0" smtClean="0"/>
              <a:t>If you work with a partner you only need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	</a:t>
            </a:r>
            <a:r>
              <a:rPr lang="en-US" sz="2800" dirty="0" smtClean="0"/>
              <a:t>one assignment turned in)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en-US" sz="2800" dirty="0" smtClean="0"/>
              <a:t>When </a:t>
            </a:r>
            <a:r>
              <a:rPr lang="en-US" sz="2800" dirty="0" smtClean="0"/>
              <a:t>finished filling in PowerPoint turn in on website using the </a:t>
            </a:r>
            <a:r>
              <a:rPr lang="en-US" sz="2800" b="1" i="1" u="sng" dirty="0" smtClean="0"/>
              <a:t>Turn In Work </a:t>
            </a:r>
            <a:r>
              <a:rPr lang="en-US" sz="2800" dirty="0" smtClean="0"/>
              <a:t>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2200" y="621784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CEV </a:t>
            </a:r>
            <a:r>
              <a:rPr lang="en-US" dirty="0">
                <a:latin typeface="Arial" pitchFamily="34" charset="0"/>
                <a:cs typeface="Arial" pitchFamily="34" charset="0"/>
              </a:rPr>
              <a:t>Multimedia, Ltd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MMXV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23965"/>
            <a:ext cx="3886200" cy="4732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Production Coordinator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Stevi Huffaker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Graphic Designer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Melody Rowell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Brand Manager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Megan </a:t>
            </a:r>
            <a:r>
              <a:rPr lang="en-US" sz="2000" dirty="0"/>
              <a:t>O’Quinn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V.P. of Brand Management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690534" y="2538948"/>
            <a:ext cx="411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Producer</a:t>
            </a:r>
          </a:p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Gordon W. Davis, Ph.D.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used to describe the positive work behaviors and personal qualities which make individuals more likely to gain employment and succeed in their chosen career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skills which are needed to be effective in any job market or workplace, examples include: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ttendance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n-time arrival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eeting deadlines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orking toward personal and team goals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thical use of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often more important to employers than having specific job-related skills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mployers know they can train employees, but want employees with rudimentary capabilities which are difficult and time consuming to teach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shutterstock_14218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331195"/>
            <a:ext cx="3200400" cy="2137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410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skills and attitudes necessary to gain employment and participate effectively in the workplace</a:t>
            </a:r>
          </a:p>
          <a:p>
            <a:r>
              <a:rPr lang="en-US" dirty="0"/>
              <a:t>Can be developed in </a:t>
            </a:r>
            <a:r>
              <a:rPr lang="en-US" dirty="0" smtClean="0"/>
              <a:t>many ways including school activities, interactions within the community, working with others, hobbies and </a:t>
            </a:r>
            <a:r>
              <a:rPr lang="en-US" dirty="0"/>
              <a:t>sports</a:t>
            </a:r>
          </a:p>
          <a:p>
            <a:r>
              <a:rPr lang="en-US" dirty="0" smtClean="0"/>
              <a:t>Are important skills which will continue to develop throughout a career</a:t>
            </a:r>
          </a:p>
          <a:p>
            <a:r>
              <a:rPr lang="en-US" dirty="0" smtClean="0"/>
              <a:t>Are also known as transferrable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848600" cy="5638800"/>
          </a:xfrm>
        </p:spPr>
        <p:txBody>
          <a:bodyPr/>
          <a:lstStyle/>
          <a:p>
            <a:r>
              <a:rPr lang="en-US" dirty="0" smtClean="0"/>
              <a:t>Include the following:</a:t>
            </a:r>
          </a:p>
          <a:p>
            <a:pPr lvl="1"/>
            <a:r>
              <a:rPr lang="en-US" dirty="0" smtClean="0"/>
              <a:t>professionalism</a:t>
            </a:r>
          </a:p>
          <a:p>
            <a:pPr lvl="1"/>
            <a:r>
              <a:rPr lang="en-US" dirty="0" smtClean="0"/>
              <a:t>effective communication </a:t>
            </a:r>
          </a:p>
          <a:p>
            <a:pPr lvl="1"/>
            <a:r>
              <a:rPr lang="en-US" dirty="0" smtClean="0"/>
              <a:t>ethical </a:t>
            </a:r>
            <a:r>
              <a:rPr lang="en-US" dirty="0"/>
              <a:t>behavior</a:t>
            </a:r>
          </a:p>
          <a:p>
            <a:pPr lvl="1"/>
            <a:r>
              <a:rPr lang="en-US" dirty="0"/>
              <a:t>academic preparation</a:t>
            </a:r>
          </a:p>
          <a:p>
            <a:pPr lvl="1"/>
            <a:r>
              <a:rPr lang="en-US" dirty="0"/>
              <a:t>critical thinking</a:t>
            </a:r>
          </a:p>
          <a:p>
            <a:pPr lvl="1"/>
            <a:r>
              <a:rPr lang="en-US" dirty="0" smtClean="0"/>
              <a:t>problem solving </a:t>
            </a:r>
          </a:p>
          <a:p>
            <a:pPr lvl="1"/>
            <a:r>
              <a:rPr lang="en-US" dirty="0" smtClean="0"/>
              <a:t>teamwork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124888"/>
            <a:ext cx="2667000" cy="352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383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848600" cy="5638800"/>
          </a:xfrm>
        </p:spPr>
        <p:txBody>
          <a:bodyPr/>
          <a:lstStyle/>
          <a:p>
            <a:r>
              <a:rPr lang="en-US" dirty="0" smtClean="0"/>
              <a:t>Include the following: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time management</a:t>
            </a:r>
          </a:p>
          <a:p>
            <a:pPr lvl="1"/>
            <a:r>
              <a:rPr lang="en-US" dirty="0" smtClean="0"/>
              <a:t>knowledge of technology</a:t>
            </a:r>
          </a:p>
          <a:p>
            <a:pPr lvl="1"/>
            <a:r>
              <a:rPr lang="en-US" dirty="0" smtClean="0"/>
              <a:t>stress management</a:t>
            </a:r>
          </a:p>
          <a:p>
            <a:pPr lvl="1"/>
            <a:r>
              <a:rPr lang="en-US" dirty="0" smtClean="0"/>
              <a:t>work-life balance</a:t>
            </a:r>
          </a:p>
          <a:p>
            <a:pPr lvl="1"/>
            <a:r>
              <a:rPr lang="en-US" dirty="0" smtClean="0"/>
              <a:t>productive work habits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867400" cy="5165725"/>
          </a:xfrm>
        </p:spPr>
        <p:txBody>
          <a:bodyPr/>
          <a:lstStyle/>
          <a:p>
            <a:r>
              <a:rPr lang="en-US" dirty="0" smtClean="0"/>
              <a:t>Is a specific style of behavior in the workplace</a:t>
            </a:r>
          </a:p>
          <a:p>
            <a:r>
              <a:rPr lang="en-US" dirty="0" smtClean="0"/>
              <a:t>Is performing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a manner appropriate for the profession and workplace</a:t>
            </a:r>
          </a:p>
          <a:p>
            <a:r>
              <a:rPr lang="en-US" dirty="0" smtClean="0"/>
              <a:t>Can be conveyed through dress, speech and manners appropriate to the profession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shutterstock_180986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8405" y="2667000"/>
            <a:ext cx="2443277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730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6163</TotalTime>
  <Words>863</Words>
  <Application>Microsoft Office PowerPoint</Application>
  <PresentationFormat>On-screen Show (4:3)</PresentationFormat>
  <Paragraphs>186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PowerPoint Presentation</vt:lpstr>
      <vt:lpstr>Objectives</vt:lpstr>
      <vt:lpstr>Employability</vt:lpstr>
      <vt:lpstr>Employability</vt:lpstr>
      <vt:lpstr>Employability</vt:lpstr>
      <vt:lpstr>Employability Skills</vt:lpstr>
      <vt:lpstr>Employability Skills</vt:lpstr>
      <vt:lpstr>Employability Skills</vt:lpstr>
      <vt:lpstr>Professionalism</vt:lpstr>
      <vt:lpstr>Professionalism Skills</vt:lpstr>
      <vt:lpstr>Professionalism Skills</vt:lpstr>
      <vt:lpstr>Professionalism Example</vt:lpstr>
      <vt:lpstr>Effective Communication</vt:lpstr>
      <vt:lpstr>Effective Communication Skills</vt:lpstr>
      <vt:lpstr>Effective Communication Skills</vt:lpstr>
      <vt:lpstr>Effective Communication Example</vt:lpstr>
      <vt:lpstr>Ethical Behaviors</vt:lpstr>
      <vt:lpstr>Ethical Behaviors</vt:lpstr>
      <vt:lpstr>Ethical Skills</vt:lpstr>
      <vt:lpstr>Ethical Skills</vt:lpstr>
      <vt:lpstr>Ethical Skills</vt:lpstr>
      <vt:lpstr>Ethical Skills Example</vt:lpstr>
      <vt:lpstr>Interacting With  Co-Workers and Customers Assignment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Huffaker</dc:creator>
  <cp:lastModifiedBy>DUNN, CHRISTIAN</cp:lastModifiedBy>
  <cp:revision>231</cp:revision>
  <cp:lastPrinted>2015-01-27T21:10:07Z</cp:lastPrinted>
  <dcterms:created xsi:type="dcterms:W3CDTF">2014-12-27T08:41:32Z</dcterms:created>
  <dcterms:modified xsi:type="dcterms:W3CDTF">2018-08-29T15:59:18Z</dcterms:modified>
</cp:coreProperties>
</file>