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3" r:id="rId3"/>
    <p:sldId id="260" r:id="rId4"/>
    <p:sldId id="261" r:id="rId5"/>
    <p:sldId id="259" r:id="rId6"/>
    <p:sldId id="25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9/5/2019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93ywqFa6C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my.clevelandclinic.org/health/articles/11874-stress#targetText=Stress%20is%20the%20body's%20reaction,your%20body%2C%20and%20your%20though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MANAGEMENT</a:t>
            </a:r>
            <a:endParaRPr lang="en-US" dirty="0"/>
          </a:p>
        </p:txBody>
      </p:sp>
      <p:sp>
        <p:nvSpPr>
          <p:cNvPr id="3" name="Content Placeholder 2"/>
          <p:cNvSpPr>
            <a:spLocks noGrp="1"/>
          </p:cNvSpPr>
          <p:nvPr>
            <p:ph sz="quarter" idx="13"/>
          </p:nvPr>
        </p:nvSpPr>
        <p:spPr/>
        <p:txBody>
          <a:bodyPr>
            <a:normAutofit/>
          </a:bodyPr>
          <a:lstStyle/>
          <a:p>
            <a:pPr marL="0" indent="0">
              <a:buNone/>
            </a:pPr>
            <a:r>
              <a:rPr lang="en-US" sz="3600" dirty="0"/>
              <a:t>ability to cope with job stress which benefits an individuals personal and professional life </a:t>
            </a:r>
          </a:p>
        </p:txBody>
      </p:sp>
    </p:spTree>
    <p:extLst>
      <p:ext uri="{BB962C8B-B14F-4D97-AF65-F5344CB8AC3E}">
        <p14:creationId xmlns:p14="http://schemas.microsoft.com/office/powerpoint/2010/main" val="284035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STRESS?</a:t>
            </a:r>
            <a:endParaRPr lang="en-US" dirty="0"/>
          </a:p>
        </p:txBody>
      </p:sp>
      <p:pic>
        <p:nvPicPr>
          <p:cNvPr id="4" name="s93ywqFa6CM"/>
          <p:cNvPicPr>
            <a:picLocks noGrp="1" noRot="1" noChangeAspect="1"/>
          </p:cNvPicPr>
          <p:nvPr>
            <p:ph sz="quarter" idx="13"/>
            <a:videoFile r:link="rId1"/>
          </p:nvPr>
        </p:nvPicPr>
        <p:blipFill>
          <a:blip r:embed="rId3"/>
          <a:stretch>
            <a:fillRect/>
          </a:stretch>
        </p:blipFill>
        <p:spPr>
          <a:xfrm>
            <a:off x="2100984" y="1837765"/>
            <a:ext cx="7258089" cy="4082675"/>
          </a:xfrm>
          <a:prstGeom prst="rect">
            <a:avLst/>
          </a:prstGeom>
        </p:spPr>
      </p:pic>
    </p:spTree>
    <p:extLst>
      <p:ext uri="{BB962C8B-B14F-4D97-AF65-F5344CB8AC3E}">
        <p14:creationId xmlns:p14="http://schemas.microsoft.com/office/powerpoint/2010/main" val="81033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BASICS</a:t>
            </a:r>
            <a:endParaRPr lang="en-US" dirty="0"/>
          </a:p>
        </p:txBody>
      </p:sp>
      <p:sp>
        <p:nvSpPr>
          <p:cNvPr id="3" name="Content Placeholder 2"/>
          <p:cNvSpPr>
            <a:spLocks noGrp="1"/>
          </p:cNvSpPr>
          <p:nvPr>
            <p:ph sz="quarter" idx="13"/>
          </p:nvPr>
        </p:nvSpPr>
        <p:spPr>
          <a:xfrm>
            <a:off x="685800" y="2063396"/>
            <a:ext cx="10394707" cy="3755513"/>
          </a:xfrm>
        </p:spPr>
        <p:txBody>
          <a:bodyPr>
            <a:normAutofit/>
          </a:bodyPr>
          <a:lstStyle/>
          <a:p>
            <a:pPr>
              <a:lnSpc>
                <a:spcPct val="160000"/>
              </a:lnSpc>
            </a:pPr>
            <a:r>
              <a:rPr lang="en-US" dirty="0"/>
              <a:t>Stress is the body's reaction to any change that requires an adjustment or response. The body reacts to these changes with physical, mental, and emotional responses. Stress is a normal part of life. You can experience stress from your environment, your body, and your thoughts. Even positive life changes such as a promotion, a mortgage, or the birth of a child produce stress.</a:t>
            </a:r>
          </a:p>
          <a:p>
            <a:endParaRPr lang="en-US" dirty="0"/>
          </a:p>
        </p:txBody>
      </p:sp>
      <p:sp>
        <p:nvSpPr>
          <p:cNvPr id="4" name="TextBox 3"/>
          <p:cNvSpPr txBox="1"/>
          <p:nvPr/>
        </p:nvSpPr>
        <p:spPr>
          <a:xfrm>
            <a:off x="169441" y="5898346"/>
            <a:ext cx="11427424" cy="292388"/>
          </a:xfrm>
          <a:prstGeom prst="rect">
            <a:avLst/>
          </a:prstGeom>
          <a:noFill/>
        </p:spPr>
        <p:txBody>
          <a:bodyPr wrap="none" rtlCol="0">
            <a:spAutoFit/>
          </a:bodyPr>
          <a:lstStyle/>
          <a:p>
            <a:r>
              <a:rPr lang="en-US" sz="1300" dirty="0">
                <a:solidFill>
                  <a:schemeClr val="bg1"/>
                </a:solidFill>
              </a:rPr>
              <a:t>https://my.clevelandclinic.org/health/articles/11874-stress#targetText=Stress%20is%20the%20body's%20reaction,your%20body%2C%20and%20your%20thoughts</a:t>
            </a:r>
            <a:r>
              <a:rPr lang="en-US" sz="1300" dirty="0">
                <a:solidFill>
                  <a:schemeClr val="bg1"/>
                </a:solidFill>
                <a:hlinkClick r:id="rId2"/>
              </a:rPr>
              <a:t>.</a:t>
            </a:r>
            <a:endParaRPr lang="en-US" sz="1300" dirty="0">
              <a:solidFill>
                <a:schemeClr val="bg1"/>
              </a:solidFill>
            </a:endParaRPr>
          </a:p>
        </p:txBody>
      </p:sp>
    </p:spTree>
    <p:extLst>
      <p:ext uri="{BB962C8B-B14F-4D97-AF65-F5344CB8AC3E}">
        <p14:creationId xmlns:p14="http://schemas.microsoft.com/office/powerpoint/2010/main" val="417202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BASICS</a:t>
            </a:r>
            <a:endParaRPr lang="en-US" dirty="0"/>
          </a:p>
        </p:txBody>
      </p:sp>
      <p:sp>
        <p:nvSpPr>
          <p:cNvPr id="3" name="Content Placeholder 2"/>
          <p:cNvSpPr>
            <a:spLocks noGrp="1"/>
          </p:cNvSpPr>
          <p:nvPr>
            <p:ph sz="quarter" idx="13"/>
          </p:nvPr>
        </p:nvSpPr>
        <p:spPr>
          <a:xfrm>
            <a:off x="685800" y="2063396"/>
            <a:ext cx="10394707" cy="3755513"/>
          </a:xfrm>
        </p:spPr>
        <p:txBody>
          <a:bodyPr>
            <a:normAutofit fontScale="92500"/>
          </a:bodyPr>
          <a:lstStyle/>
          <a:p>
            <a:pPr>
              <a:lnSpc>
                <a:spcPct val="160000"/>
              </a:lnSpc>
            </a:pPr>
            <a:r>
              <a:rPr lang="en-US" dirty="0" smtClean="0"/>
              <a:t>Stress </a:t>
            </a:r>
            <a:r>
              <a:rPr lang="en-US" dirty="0"/>
              <a:t>is a normal psychological and physical reaction to the demands of life. A small amount of stress can be good, motivating you to perform well. But multiple challenges daily, such as sitting in traffic, meeting deadlines and paying bills, can push you beyond your ability to cope</a:t>
            </a:r>
            <a:r>
              <a:rPr lang="en-US" dirty="0" smtClean="0"/>
              <a:t>.</a:t>
            </a:r>
          </a:p>
          <a:p>
            <a:pPr>
              <a:lnSpc>
                <a:spcPct val="160000"/>
              </a:lnSpc>
            </a:pPr>
            <a:r>
              <a:rPr lang="en-US" dirty="0" smtClean="0"/>
              <a:t>Your </a:t>
            </a:r>
            <a:r>
              <a:rPr lang="en-US" dirty="0"/>
              <a:t>brain comes hard-wired with an alarm system for your protection. When your brain perceives a threat, it signals your body to release a burst of hormones that increase your heart rate and raise your blood pressure. This "fight-or-flight" response fuels you to deal with the threat.</a:t>
            </a:r>
          </a:p>
          <a:p>
            <a:endParaRPr lang="en-US" dirty="0"/>
          </a:p>
        </p:txBody>
      </p:sp>
      <p:sp>
        <p:nvSpPr>
          <p:cNvPr id="4" name="TextBox 3"/>
          <p:cNvSpPr txBox="1"/>
          <p:nvPr/>
        </p:nvSpPr>
        <p:spPr>
          <a:xfrm>
            <a:off x="916298" y="5859874"/>
            <a:ext cx="9933710" cy="369332"/>
          </a:xfrm>
          <a:prstGeom prst="rect">
            <a:avLst/>
          </a:prstGeom>
          <a:noFill/>
        </p:spPr>
        <p:txBody>
          <a:bodyPr wrap="square" rtlCol="0">
            <a:spAutoFit/>
          </a:bodyPr>
          <a:lstStyle/>
          <a:p>
            <a:r>
              <a:rPr lang="en-US" dirty="0">
                <a:solidFill>
                  <a:schemeClr val="bg1"/>
                </a:solidFill>
              </a:rPr>
              <a:t>https://www.mayoclinic.org/healthy-lifestyle/stress-management/basics/stress-basics/hlv-20049495</a:t>
            </a:r>
          </a:p>
        </p:txBody>
      </p:sp>
    </p:spTree>
    <p:extLst>
      <p:ext uri="{BB962C8B-B14F-4D97-AF65-F5344CB8AC3E}">
        <p14:creationId xmlns:p14="http://schemas.microsoft.com/office/powerpoint/2010/main" val="421621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BASICS</a:t>
            </a:r>
            <a:endParaRPr lang="en-US" dirty="0"/>
          </a:p>
        </p:txBody>
      </p:sp>
      <p:sp>
        <p:nvSpPr>
          <p:cNvPr id="3" name="Content Placeholder 2"/>
          <p:cNvSpPr>
            <a:spLocks noGrp="1"/>
          </p:cNvSpPr>
          <p:nvPr>
            <p:ph sz="quarter" idx="13"/>
          </p:nvPr>
        </p:nvSpPr>
        <p:spPr>
          <a:xfrm>
            <a:off x="685800" y="2063396"/>
            <a:ext cx="10394707" cy="3755513"/>
          </a:xfrm>
        </p:spPr>
        <p:txBody>
          <a:bodyPr>
            <a:normAutofit/>
          </a:bodyPr>
          <a:lstStyle/>
          <a:p>
            <a:pPr>
              <a:lnSpc>
                <a:spcPct val="160000"/>
              </a:lnSpc>
            </a:pPr>
            <a:r>
              <a:rPr lang="en-US" smtClean="0"/>
              <a:t>Once </a:t>
            </a:r>
            <a:r>
              <a:rPr lang="en-US" dirty="0"/>
              <a:t>the threat is gone, your body is meant to return to a normal, relaxed state. Unfortunately, the nonstop complications of modern life mean that some people's alarm systems rarely shut off.</a:t>
            </a:r>
          </a:p>
          <a:p>
            <a:pPr>
              <a:lnSpc>
                <a:spcPct val="160000"/>
              </a:lnSpc>
            </a:pPr>
            <a:r>
              <a:rPr lang="en-US" dirty="0"/>
              <a:t>Stress management gives you a range of tools to reset your alarm system. It can help your mind and body adapt (resilience). Without it, your body might always be on high alert. Over time, chronic stress can lead to serious health problems.</a:t>
            </a:r>
          </a:p>
          <a:p>
            <a:endParaRPr lang="en-US" dirty="0"/>
          </a:p>
        </p:txBody>
      </p:sp>
      <p:sp>
        <p:nvSpPr>
          <p:cNvPr id="4" name="TextBox 3"/>
          <p:cNvSpPr txBox="1"/>
          <p:nvPr/>
        </p:nvSpPr>
        <p:spPr>
          <a:xfrm>
            <a:off x="916298" y="5859874"/>
            <a:ext cx="9933710" cy="369332"/>
          </a:xfrm>
          <a:prstGeom prst="rect">
            <a:avLst/>
          </a:prstGeom>
          <a:noFill/>
        </p:spPr>
        <p:txBody>
          <a:bodyPr wrap="square" rtlCol="0">
            <a:spAutoFit/>
          </a:bodyPr>
          <a:lstStyle/>
          <a:p>
            <a:r>
              <a:rPr lang="en-US" dirty="0">
                <a:solidFill>
                  <a:schemeClr val="bg1"/>
                </a:solidFill>
              </a:rPr>
              <a:t>https://www.mayoclinic.org/healthy-lifestyle/stress-management/basics/stress-basics/hlv-20049495</a:t>
            </a:r>
          </a:p>
        </p:txBody>
      </p:sp>
    </p:spTree>
    <p:extLst>
      <p:ext uri="{BB962C8B-B14F-4D97-AF65-F5344CB8AC3E}">
        <p14:creationId xmlns:p14="http://schemas.microsoft.com/office/powerpoint/2010/main" val="346371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355" y="0"/>
            <a:ext cx="10303330" cy="563231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Employability Skills - Managing </a:t>
            </a:r>
            <a:r>
              <a:rPr lang="en-US" sz="2400" dirty="0">
                <a:latin typeface="Arial" panose="020B0604020202020204" pitchFamily="34" charset="0"/>
                <a:cs typeface="Arial" panose="020B0604020202020204" pitchFamily="34" charset="0"/>
              </a:rPr>
              <a:t>Stress Directions: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AutoNum type="arabicPeriod"/>
            </a:pPr>
            <a:r>
              <a:rPr lang="en-US" sz="2400" dirty="0" smtClean="0">
                <a:latin typeface="Arial" panose="020B0604020202020204" pitchFamily="34" charset="0"/>
                <a:cs typeface="Arial" panose="020B0604020202020204" pitchFamily="34" charset="0"/>
              </a:rPr>
              <a:t>By yourself or with a partner</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brainstorm and research common techniques which are used to manage stress. For example, using a stress ball. </a:t>
            </a:r>
            <a:endParaRPr lang="en-US" sz="2400" dirty="0" smtClean="0">
              <a:latin typeface="Arial" panose="020B0604020202020204" pitchFamily="34" charset="0"/>
              <a:cs typeface="Arial" panose="020B0604020202020204" pitchFamily="34" charset="0"/>
            </a:endParaRPr>
          </a:p>
          <a:p>
            <a:pPr marL="342900" indent="-342900">
              <a:buAutoNum type="arabicPeriod"/>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Create </a:t>
            </a:r>
            <a:r>
              <a:rPr lang="en-US" sz="2400" dirty="0" smtClean="0">
                <a:latin typeface="Arial" panose="020B0604020202020204" pitchFamily="34" charset="0"/>
                <a:cs typeface="Arial" panose="020B0604020202020204" pitchFamily="34" charset="0"/>
              </a:rPr>
              <a:t>a PowerPoint </a:t>
            </a:r>
            <a:r>
              <a:rPr lang="en-US" sz="2400" dirty="0">
                <a:latin typeface="Arial" panose="020B0604020202020204" pitchFamily="34" charset="0"/>
                <a:cs typeface="Arial" panose="020B0604020202020204" pitchFamily="34" charset="0"/>
              </a:rPr>
              <a:t>presentation which includes the following information: </a:t>
            </a:r>
            <a:endParaRPr lang="en-US" sz="2400" dirty="0" smtClean="0">
              <a:latin typeface="Arial" panose="020B0604020202020204" pitchFamily="34" charset="0"/>
              <a:cs typeface="Arial" panose="020B0604020202020204" pitchFamily="34" charset="0"/>
            </a:endParaRPr>
          </a:p>
          <a:p>
            <a:pPr marL="342900" indent="-342900">
              <a:buAutoNum type="arabicPeriod"/>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Four </a:t>
            </a:r>
            <a:r>
              <a:rPr lang="en-US" sz="2400" dirty="0">
                <a:latin typeface="Arial" panose="020B0604020202020204" pitchFamily="34" charset="0"/>
                <a:cs typeface="Arial" panose="020B0604020202020204" pitchFamily="34" charset="0"/>
              </a:rPr>
              <a:t>situations in your life that create stress for you</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our </a:t>
            </a:r>
            <a:r>
              <a:rPr lang="en-US" sz="2400" dirty="0">
                <a:latin typeface="Arial" panose="020B0604020202020204" pitchFamily="34" charset="0"/>
                <a:cs typeface="Arial" panose="020B0604020202020204" pitchFamily="34" charset="0"/>
              </a:rPr>
              <a:t>stress management </a:t>
            </a:r>
            <a:r>
              <a:rPr lang="en-US" sz="2400" dirty="0" smtClean="0">
                <a:latin typeface="Arial" panose="020B0604020202020204" pitchFamily="34" charset="0"/>
                <a:cs typeface="Arial" panose="020B0604020202020204" pitchFamily="34" charset="0"/>
              </a:rPr>
              <a:t>techniques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our </a:t>
            </a:r>
            <a:r>
              <a:rPr lang="en-US" sz="2400" dirty="0">
                <a:latin typeface="Arial" panose="020B0604020202020204" pitchFamily="34" charset="0"/>
                <a:cs typeface="Arial" panose="020B0604020202020204" pitchFamily="34" charset="0"/>
              </a:rPr>
              <a:t>benefits of stress </a:t>
            </a:r>
            <a:r>
              <a:rPr lang="en-US" sz="2400" dirty="0" smtClean="0">
                <a:latin typeface="Arial" panose="020B0604020202020204" pitchFamily="34" charset="0"/>
                <a:cs typeface="Arial" panose="020B0604020202020204" pitchFamily="34" charset="0"/>
              </a:rPr>
              <a:t>management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Three </a:t>
            </a:r>
            <a:r>
              <a:rPr lang="en-US" sz="2400" dirty="0">
                <a:latin typeface="Arial" panose="020B0604020202020204" pitchFamily="34" charset="0"/>
                <a:cs typeface="Arial" panose="020B0604020202020204" pitchFamily="34" charset="0"/>
              </a:rPr>
              <a:t>effects of not managing stress </a:t>
            </a:r>
          </a:p>
          <a:p>
            <a:pPr marL="800100" lvl="1" indent="-342900">
              <a:buAutoNum type="arabicPeriod"/>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startAt="3"/>
            </a:pPr>
            <a:r>
              <a:rPr lang="en-US" sz="2400" dirty="0" smtClean="0">
                <a:latin typeface="Arial" panose="020B0604020202020204" pitchFamily="34" charset="0"/>
                <a:cs typeface="Arial" panose="020B0604020202020204" pitchFamily="34" charset="0"/>
              </a:rPr>
              <a:t>Be </a:t>
            </a:r>
            <a:r>
              <a:rPr lang="en-US" sz="2400" dirty="0">
                <a:latin typeface="Arial" panose="020B0604020202020204" pitchFamily="34" charset="0"/>
                <a:cs typeface="Arial" panose="020B0604020202020204" pitchFamily="34" charset="0"/>
              </a:rPr>
              <a:t>sure to cite all sources used. </a:t>
            </a:r>
          </a:p>
        </p:txBody>
      </p:sp>
    </p:spTree>
    <p:extLst>
      <p:ext uri="{BB962C8B-B14F-4D97-AF65-F5344CB8AC3E}">
        <p14:creationId xmlns:p14="http://schemas.microsoft.com/office/powerpoint/2010/main" val="3652554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219</TotalTime>
  <Words>383</Words>
  <Application>Microsoft Office PowerPoint</Application>
  <PresentationFormat>Widescreen</PresentationFormat>
  <Paragraphs>26</Paragraphs>
  <Slides>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STRESS MANAGEMENT</vt:lpstr>
      <vt:lpstr>What is STRESS?</vt:lpstr>
      <vt:lpstr>STRESS BASICS</vt:lpstr>
      <vt:lpstr>STRESS BASICS</vt:lpstr>
      <vt:lpstr>STRESS BASICS</vt:lpstr>
      <vt:lpstr>PowerPoint Presentation</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DUNN, CHRISTIAN</dc:creator>
  <cp:lastModifiedBy>DUNN, CHRISTIAN</cp:lastModifiedBy>
  <cp:revision>7</cp:revision>
  <dcterms:created xsi:type="dcterms:W3CDTF">2019-09-04T11:57:39Z</dcterms:created>
  <dcterms:modified xsi:type="dcterms:W3CDTF">2019-09-05T15:53:07Z</dcterms:modified>
</cp:coreProperties>
</file>