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Celebrity football game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Darrion Lymon, DE$TO, Tyler </a:t>
            </a:r>
            <a:r>
              <a:rPr lang="en-US" dirty="0" err="1" smtClean="0"/>
              <a:t>Bruton</a:t>
            </a:r>
            <a:r>
              <a:rPr lang="en-US" dirty="0" smtClean="0"/>
              <a:t>, Noah </a:t>
            </a:r>
            <a:r>
              <a:rPr lang="en-US" dirty="0" err="1" smtClean="0"/>
              <a:t>mealoncon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3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Noah</a:t>
            </a:r>
          </a:p>
          <a:p>
            <a:r>
              <a:rPr lang="en-US" dirty="0" smtClean="0"/>
              <a:t>What Advertising</a:t>
            </a:r>
          </a:p>
          <a:p>
            <a:r>
              <a:rPr lang="en-US" dirty="0" smtClean="0"/>
              <a:t>Where all radio stations in the Houston</a:t>
            </a:r>
            <a:endParaRPr lang="en-US" dirty="0"/>
          </a:p>
          <a:p>
            <a:r>
              <a:rPr lang="en-US" dirty="0" smtClean="0"/>
              <a:t>Why Bring people in</a:t>
            </a:r>
            <a:endParaRPr lang="en-US" dirty="0"/>
          </a:p>
          <a:p>
            <a:r>
              <a:rPr lang="en-US" dirty="0" smtClean="0"/>
              <a:t>When All through the day</a:t>
            </a:r>
            <a:endParaRPr lang="en-US" dirty="0"/>
          </a:p>
          <a:p>
            <a:r>
              <a:rPr lang="en-US" dirty="0" smtClean="0"/>
              <a:t>How sponsorship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8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Tyler </a:t>
            </a:r>
            <a:endParaRPr lang="en-US" dirty="0"/>
          </a:p>
          <a:p>
            <a:r>
              <a:rPr lang="en-US" dirty="0" smtClean="0"/>
              <a:t>What Direct marketing to people who like football and celebrities </a:t>
            </a:r>
            <a:endParaRPr lang="en-US" dirty="0"/>
          </a:p>
          <a:p>
            <a:r>
              <a:rPr lang="en-US" dirty="0" smtClean="0"/>
              <a:t>Where through emails</a:t>
            </a:r>
            <a:endParaRPr lang="en-US" dirty="0"/>
          </a:p>
          <a:p>
            <a:r>
              <a:rPr lang="en-US" dirty="0" smtClean="0"/>
              <a:t>Why to attract people</a:t>
            </a:r>
            <a:endParaRPr lang="en-US" dirty="0"/>
          </a:p>
          <a:p>
            <a:r>
              <a:rPr lang="en-US" dirty="0" smtClean="0"/>
              <a:t>When the upcoming weeks before it</a:t>
            </a:r>
            <a:endParaRPr lang="en-US" dirty="0"/>
          </a:p>
          <a:p>
            <a:r>
              <a:rPr lang="en-US" dirty="0" smtClean="0"/>
              <a:t>How send them emails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Robel </a:t>
            </a:r>
            <a:endParaRPr lang="en-US" dirty="0"/>
          </a:p>
          <a:p>
            <a:r>
              <a:rPr lang="en-US" dirty="0" smtClean="0"/>
              <a:t>What personal selling</a:t>
            </a:r>
            <a:endParaRPr lang="en-US" dirty="0"/>
          </a:p>
          <a:p>
            <a:r>
              <a:rPr lang="en-US" dirty="0"/>
              <a:t>Where businesses </a:t>
            </a:r>
          </a:p>
          <a:p>
            <a:r>
              <a:rPr lang="en-US" dirty="0" smtClean="0"/>
              <a:t>Why get people to come</a:t>
            </a:r>
            <a:endParaRPr lang="en-US" dirty="0"/>
          </a:p>
          <a:p>
            <a:r>
              <a:rPr lang="en-US" dirty="0" smtClean="0"/>
              <a:t>When weeks leading up to the event</a:t>
            </a:r>
            <a:endParaRPr lang="en-US" dirty="0"/>
          </a:p>
          <a:p>
            <a:r>
              <a:rPr lang="en-US" dirty="0" smtClean="0"/>
              <a:t>How talk to the business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3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Darrion</a:t>
            </a:r>
            <a:endParaRPr lang="en-US" dirty="0"/>
          </a:p>
          <a:p>
            <a:r>
              <a:rPr lang="en-US" dirty="0" smtClean="0"/>
              <a:t>What sales promotion</a:t>
            </a:r>
            <a:endParaRPr lang="en-US" dirty="0"/>
          </a:p>
          <a:p>
            <a:r>
              <a:rPr lang="en-US" dirty="0" smtClean="0"/>
              <a:t>Where the Houston area</a:t>
            </a:r>
            <a:endParaRPr lang="en-US" dirty="0"/>
          </a:p>
          <a:p>
            <a:r>
              <a:rPr lang="en-US" dirty="0" smtClean="0"/>
              <a:t>Why to inform customers</a:t>
            </a:r>
            <a:endParaRPr lang="en-US" dirty="0"/>
          </a:p>
          <a:p>
            <a:r>
              <a:rPr lang="en-US" dirty="0" smtClean="0"/>
              <a:t>When weeks leading up to the event</a:t>
            </a:r>
            <a:endParaRPr lang="en-US" dirty="0"/>
          </a:p>
          <a:p>
            <a:r>
              <a:rPr lang="en-US" dirty="0" smtClean="0"/>
              <a:t>How give fliers 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2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Robel</a:t>
            </a:r>
            <a:endParaRPr lang="en-US" dirty="0"/>
          </a:p>
          <a:p>
            <a:r>
              <a:rPr lang="en-US" dirty="0" smtClean="0"/>
              <a:t>What public relations</a:t>
            </a:r>
            <a:endParaRPr lang="en-US" dirty="0"/>
          </a:p>
          <a:p>
            <a:r>
              <a:rPr lang="en-US" dirty="0"/>
              <a:t>Where news stations</a:t>
            </a:r>
          </a:p>
          <a:p>
            <a:r>
              <a:rPr lang="en-US" dirty="0"/>
              <a:t>Why create positive outlook to public and draw attention to event </a:t>
            </a:r>
          </a:p>
          <a:p>
            <a:r>
              <a:rPr lang="en-US" dirty="0"/>
              <a:t>When weeks leading up to </a:t>
            </a:r>
            <a:r>
              <a:rPr lang="en-US" dirty="0" smtClean="0"/>
              <a:t>event</a:t>
            </a:r>
            <a:endParaRPr lang="en-US" dirty="0"/>
          </a:p>
          <a:p>
            <a:r>
              <a:rPr lang="en-US" dirty="0"/>
              <a:t>How sponsor news stations</a:t>
            </a:r>
          </a:p>
        </p:txBody>
      </p:sp>
    </p:spTree>
    <p:extLst>
      <p:ext uri="{BB962C8B-B14F-4D97-AF65-F5344CB8AC3E}">
        <p14:creationId xmlns:p14="http://schemas.microsoft.com/office/powerpoint/2010/main" val="26612267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152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Celebrity football game </vt:lpstr>
      <vt:lpstr>Advertising</vt:lpstr>
      <vt:lpstr>Direct marketing</vt:lpstr>
      <vt:lpstr>Personal selling</vt:lpstr>
      <vt:lpstr>Sales Promotion</vt:lpstr>
      <vt:lpstr>Public relations 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Celebrity football game</dc:title>
  <dc:creator>Lymon, Darrion</dc:creator>
  <cp:lastModifiedBy>Lymon, Darrion</cp:lastModifiedBy>
  <cp:revision>4</cp:revision>
  <dcterms:created xsi:type="dcterms:W3CDTF">2017-02-16T16:27:26Z</dcterms:created>
  <dcterms:modified xsi:type="dcterms:W3CDTF">2017-02-22T16:15:01Z</dcterms:modified>
</cp:coreProperties>
</file>