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2/22/2017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Bake sale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Matthew Shepherd and Blake van </a:t>
            </a:r>
            <a:r>
              <a:rPr lang="en-US" dirty="0" err="1"/>
              <a:t>N</a:t>
            </a:r>
            <a:r>
              <a:rPr lang="en-US" dirty="0" err="1" smtClean="0"/>
              <a:t>oort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3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Who- Blake</a:t>
            </a:r>
          </a:p>
          <a:p>
            <a:pPr algn="ctr"/>
            <a:r>
              <a:rPr lang="en-US" sz="3200" dirty="0" smtClean="0"/>
              <a:t>What- Selling baked goods</a:t>
            </a:r>
          </a:p>
          <a:p>
            <a:pPr algn="ctr"/>
            <a:r>
              <a:rPr lang="en-US" sz="3200" dirty="0" smtClean="0"/>
              <a:t>Where- The cafeterias </a:t>
            </a:r>
          </a:p>
          <a:p>
            <a:pPr algn="ctr"/>
            <a:r>
              <a:rPr lang="en-US" sz="3200" dirty="0" smtClean="0"/>
              <a:t>Why- People are hungry at lunch</a:t>
            </a:r>
          </a:p>
          <a:p>
            <a:pPr algn="ctr"/>
            <a:r>
              <a:rPr lang="en-US" sz="3200" dirty="0" smtClean="0"/>
              <a:t>When- All week</a:t>
            </a:r>
          </a:p>
          <a:p>
            <a:pPr algn="ctr"/>
            <a:r>
              <a:rPr lang="en-US" sz="3200" dirty="0" smtClean="0"/>
              <a:t>How- make a announcement on the announcements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578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Who- Abi</a:t>
            </a:r>
          </a:p>
          <a:p>
            <a:pPr algn="ctr"/>
            <a:r>
              <a:rPr lang="en-US" sz="3200" dirty="0" smtClean="0"/>
              <a:t>What- Going on oiler vision</a:t>
            </a:r>
          </a:p>
          <a:p>
            <a:pPr algn="ctr"/>
            <a:r>
              <a:rPr lang="en-US" sz="3200" dirty="0" smtClean="0"/>
              <a:t>Where- Oiler vision at the school</a:t>
            </a:r>
          </a:p>
          <a:p>
            <a:pPr algn="ctr"/>
            <a:r>
              <a:rPr lang="en-US" sz="3200" dirty="0" smtClean="0"/>
              <a:t>Why- Everybody watches it</a:t>
            </a:r>
          </a:p>
          <a:p>
            <a:pPr algn="ctr"/>
            <a:r>
              <a:rPr lang="en-US" sz="3200" dirty="0" smtClean="0"/>
              <a:t>When- Every </a:t>
            </a:r>
            <a:r>
              <a:rPr lang="en-US" sz="3200" dirty="0"/>
              <a:t>F</a:t>
            </a:r>
            <a:r>
              <a:rPr lang="en-US" sz="3200" dirty="0" smtClean="0"/>
              <a:t>riday</a:t>
            </a:r>
          </a:p>
          <a:p>
            <a:pPr algn="ctr"/>
            <a:r>
              <a:rPr lang="en-US" sz="3200" dirty="0" smtClean="0"/>
              <a:t>How- Go to </a:t>
            </a:r>
            <a:r>
              <a:rPr lang="en-US" sz="3200" dirty="0" err="1"/>
              <a:t>H</a:t>
            </a:r>
            <a:r>
              <a:rPr lang="en-US" sz="3200" dirty="0" err="1" smtClean="0"/>
              <a:t>enely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5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Who- Matthew</a:t>
            </a:r>
          </a:p>
          <a:p>
            <a:pPr algn="ctr"/>
            <a:r>
              <a:rPr lang="en-US" sz="3200" dirty="0" smtClean="0"/>
              <a:t>What- Email all the teachers</a:t>
            </a:r>
          </a:p>
          <a:p>
            <a:pPr algn="ctr"/>
            <a:r>
              <a:rPr lang="en-US" sz="3200" dirty="0" smtClean="0"/>
              <a:t>Where- On the computers </a:t>
            </a:r>
          </a:p>
          <a:p>
            <a:pPr algn="ctr"/>
            <a:r>
              <a:rPr lang="en-US" sz="3200" dirty="0" smtClean="0"/>
              <a:t>Why- All teachers check emails</a:t>
            </a:r>
          </a:p>
          <a:p>
            <a:pPr algn="ctr"/>
            <a:r>
              <a:rPr lang="en-US" sz="3200" dirty="0" smtClean="0"/>
              <a:t>When- On Monday before bake sale</a:t>
            </a:r>
          </a:p>
          <a:p>
            <a:pPr algn="ctr"/>
            <a:r>
              <a:rPr lang="en-US" sz="3200" dirty="0" smtClean="0"/>
              <a:t>How- Email all of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0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Who- </a:t>
            </a:r>
            <a:r>
              <a:rPr lang="en-US" sz="3600" dirty="0" err="1" smtClean="0"/>
              <a:t>Haedon</a:t>
            </a:r>
            <a:endParaRPr lang="en-US" sz="3600" dirty="0" smtClean="0"/>
          </a:p>
          <a:p>
            <a:pPr algn="ctr"/>
            <a:r>
              <a:rPr lang="en-US" sz="3600" dirty="0" smtClean="0"/>
              <a:t>What- Signs</a:t>
            </a:r>
          </a:p>
          <a:p>
            <a:pPr algn="ctr"/>
            <a:r>
              <a:rPr lang="en-US" sz="3600" dirty="0" smtClean="0"/>
              <a:t>Where- Around the school</a:t>
            </a:r>
          </a:p>
          <a:p>
            <a:pPr algn="ctr"/>
            <a:r>
              <a:rPr lang="en-US" sz="3600" dirty="0" smtClean="0"/>
              <a:t>Why- Everybody walks in the hallway </a:t>
            </a:r>
          </a:p>
          <a:p>
            <a:pPr algn="ctr"/>
            <a:r>
              <a:rPr lang="en-US" sz="3600" dirty="0" smtClean="0"/>
              <a:t>When- All week</a:t>
            </a:r>
          </a:p>
          <a:p>
            <a:pPr algn="ctr"/>
            <a:r>
              <a:rPr lang="en-US" sz="3600" dirty="0" smtClean="0"/>
              <a:t>How- Make signs for the walls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536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Who- JJ Watt</a:t>
            </a:r>
          </a:p>
          <a:p>
            <a:pPr algn="ctr"/>
            <a:r>
              <a:rPr lang="en-US" sz="3600" dirty="0" smtClean="0"/>
              <a:t>What- Assembly</a:t>
            </a:r>
          </a:p>
          <a:p>
            <a:pPr algn="ctr"/>
            <a:r>
              <a:rPr lang="en-US" sz="3600" dirty="0" smtClean="0"/>
              <a:t>Where- The </a:t>
            </a:r>
            <a:r>
              <a:rPr lang="en-US" sz="3600" dirty="0" err="1" smtClean="0"/>
              <a:t>searcy</a:t>
            </a:r>
            <a:r>
              <a:rPr lang="en-US" sz="3600" dirty="0" smtClean="0"/>
              <a:t> gym</a:t>
            </a:r>
          </a:p>
          <a:p>
            <a:pPr algn="ctr"/>
            <a:r>
              <a:rPr lang="en-US" sz="3600" dirty="0" smtClean="0"/>
              <a:t>Why- He is famous</a:t>
            </a:r>
          </a:p>
          <a:p>
            <a:pPr algn="ctr"/>
            <a:r>
              <a:rPr lang="en-US" sz="3600" dirty="0" smtClean="0"/>
              <a:t>When- On a Wednesday</a:t>
            </a:r>
          </a:p>
          <a:p>
            <a:pPr algn="ctr"/>
            <a:r>
              <a:rPr lang="en-US" sz="3600" dirty="0" smtClean="0"/>
              <a:t>How- I have connections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66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33</TotalTime>
  <Words>139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Bake sale</vt:lpstr>
      <vt:lpstr>Personal SELLING</vt:lpstr>
      <vt:lpstr>Advertising</vt:lpstr>
      <vt:lpstr>Direct Marketing</vt:lpstr>
      <vt:lpstr>Sales Promotion</vt:lpstr>
      <vt:lpstr>Public RELATIONS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Bake sale</dc:title>
  <dc:creator>Shepherd, Matthew</dc:creator>
  <cp:lastModifiedBy>Shepherd, Matthew</cp:lastModifiedBy>
  <cp:revision>4</cp:revision>
  <dcterms:created xsi:type="dcterms:W3CDTF">2017-02-21T16:32:40Z</dcterms:created>
  <dcterms:modified xsi:type="dcterms:W3CDTF">2017-02-22T16:13:24Z</dcterms:modified>
</cp:coreProperties>
</file>