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3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6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7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1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3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7F6F-30B9-46C5-9068-87957787A43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FF20-6383-4CE5-8954-47106AE9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Advertising and Sales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762000"/>
          </a:xfrm>
        </p:spPr>
        <p:txBody>
          <a:bodyPr/>
          <a:lstStyle/>
          <a:p>
            <a:r>
              <a:rPr lang="en-US" dirty="0"/>
              <a:t>Maslow’s Hierarchy of Needs</a:t>
            </a:r>
          </a:p>
        </p:txBody>
      </p:sp>
    </p:spTree>
    <p:extLst>
      <p:ext uri="{BB962C8B-B14F-4D97-AF65-F5344CB8AC3E}">
        <p14:creationId xmlns:p14="http://schemas.microsoft.com/office/powerpoint/2010/main" val="163521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Physiological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AD and tell why it fits this category</a:t>
            </a:r>
          </a:p>
        </p:txBody>
      </p:sp>
    </p:spTree>
    <p:extLst>
      <p:ext uri="{BB962C8B-B14F-4D97-AF65-F5344CB8AC3E}">
        <p14:creationId xmlns:p14="http://schemas.microsoft.com/office/powerpoint/2010/main" val="288855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Safety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AD and tell why it fits this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0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</a:t>
            </a:r>
            <a:r>
              <a:rPr lang="en-US" b="1" dirty="0" smtClean="0"/>
              <a:t>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and paste </a:t>
            </a:r>
            <a:r>
              <a:rPr lang="en-US" dirty="0"/>
              <a:t>AD and tell why it fits this </a:t>
            </a:r>
            <a:r>
              <a:rPr lang="en-US" dirty="0" smtClean="0"/>
              <a:t>category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1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Esteem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AD and tell why it fits this category</a:t>
            </a:r>
          </a:p>
        </p:txBody>
      </p:sp>
    </p:spTree>
    <p:extLst>
      <p:ext uri="{BB962C8B-B14F-4D97-AF65-F5344CB8AC3E}">
        <p14:creationId xmlns:p14="http://schemas.microsoft.com/office/powerpoint/2010/main" val="402093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Self Actualization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AD and tell why it fits this category</a:t>
            </a:r>
          </a:p>
        </p:txBody>
      </p:sp>
    </p:spTree>
    <p:extLst>
      <p:ext uri="{BB962C8B-B14F-4D97-AF65-F5344CB8AC3E}">
        <p14:creationId xmlns:p14="http://schemas.microsoft.com/office/powerpoint/2010/main" val="239305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Advertising and Sales</vt:lpstr>
      <vt:lpstr>Physiological Needs</vt:lpstr>
      <vt:lpstr>Safety Needs</vt:lpstr>
      <vt:lpstr>Social Needs</vt:lpstr>
      <vt:lpstr>Esteem Needs</vt:lpstr>
      <vt:lpstr>Self Actualization</vt:lpstr>
    </vt:vector>
  </TitlesOfParts>
  <Company>TCISD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Fortune 500 Company</dc:title>
  <dc:creator>Dunn, Christian</dc:creator>
  <cp:lastModifiedBy>DUNN, CHRISTIAN</cp:lastModifiedBy>
  <cp:revision>4</cp:revision>
  <dcterms:created xsi:type="dcterms:W3CDTF">2016-05-10T12:15:25Z</dcterms:created>
  <dcterms:modified xsi:type="dcterms:W3CDTF">2017-01-30T13:17:56Z</dcterms:modified>
</cp:coreProperties>
</file>